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63" r:id="rId1"/>
    <p:sldMasterId id="2147483936" r:id="rId2"/>
  </p:sldMasterIdLst>
  <p:notesMasterIdLst>
    <p:notesMasterId r:id="rId15"/>
  </p:notesMasterIdLst>
  <p:handoutMasterIdLst>
    <p:handoutMasterId r:id="rId16"/>
  </p:handoutMasterIdLst>
  <p:sldIdLst>
    <p:sldId id="949" r:id="rId3"/>
    <p:sldId id="950" r:id="rId4"/>
    <p:sldId id="968" r:id="rId5"/>
    <p:sldId id="954" r:id="rId6"/>
    <p:sldId id="939" r:id="rId7"/>
    <p:sldId id="953" r:id="rId8"/>
    <p:sldId id="970" r:id="rId9"/>
    <p:sldId id="971" r:id="rId10"/>
    <p:sldId id="965" r:id="rId11"/>
    <p:sldId id="952" r:id="rId12"/>
    <p:sldId id="937" r:id="rId13"/>
    <p:sldId id="935" r:id="rId14"/>
  </p:sldIdLst>
  <p:sldSz cx="12192000" cy="6858000"/>
  <p:notesSz cx="7077075" cy="9363075"/>
  <p:defaultTextStyle>
    <a:defPPr>
      <a:defRPr lang="en-NZ"/>
    </a:defPPr>
    <a:lvl1pPr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1pPr>
    <a:lvl2pPr marL="609585"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2pPr>
    <a:lvl3pPr marL="1219170"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3pPr>
    <a:lvl4pPr marL="1828754"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4pPr>
    <a:lvl5pPr marL="2438339" algn="l" rtl="0" eaLnBrk="0" fontAlgn="base" hangingPunct="0">
      <a:spcBef>
        <a:spcPct val="0"/>
      </a:spcBef>
      <a:spcAft>
        <a:spcPct val="0"/>
      </a:spcAft>
      <a:defRPr sz="3200" kern="1200">
        <a:solidFill>
          <a:schemeClr val="tx1"/>
        </a:solidFill>
        <a:latin typeface="Arial" charset="0"/>
        <a:ea typeface="ＭＳ Ｐゴシック" pitchFamily="-112" charset="-128"/>
        <a:cs typeface="+mn-cs"/>
      </a:defRPr>
    </a:lvl5pPr>
    <a:lvl6pPr marL="3047924" algn="l" defTabSz="1219170" rtl="0" eaLnBrk="1" latinLnBrk="0" hangingPunct="1">
      <a:defRPr sz="3200" kern="1200">
        <a:solidFill>
          <a:schemeClr val="tx1"/>
        </a:solidFill>
        <a:latin typeface="Arial" charset="0"/>
        <a:ea typeface="ＭＳ Ｐゴシック" pitchFamily="-112" charset="-128"/>
        <a:cs typeface="+mn-cs"/>
      </a:defRPr>
    </a:lvl6pPr>
    <a:lvl7pPr marL="3657509" algn="l" defTabSz="1219170" rtl="0" eaLnBrk="1" latinLnBrk="0" hangingPunct="1">
      <a:defRPr sz="3200" kern="1200">
        <a:solidFill>
          <a:schemeClr val="tx1"/>
        </a:solidFill>
        <a:latin typeface="Arial" charset="0"/>
        <a:ea typeface="ＭＳ Ｐゴシック" pitchFamily="-112" charset="-128"/>
        <a:cs typeface="+mn-cs"/>
      </a:defRPr>
    </a:lvl7pPr>
    <a:lvl8pPr marL="4267093" algn="l" defTabSz="1219170" rtl="0" eaLnBrk="1" latinLnBrk="0" hangingPunct="1">
      <a:defRPr sz="3200" kern="1200">
        <a:solidFill>
          <a:schemeClr val="tx1"/>
        </a:solidFill>
        <a:latin typeface="Arial" charset="0"/>
        <a:ea typeface="ＭＳ Ｐゴシック" pitchFamily="-112" charset="-128"/>
        <a:cs typeface="+mn-cs"/>
      </a:defRPr>
    </a:lvl8pPr>
    <a:lvl9pPr marL="4876678" algn="l" defTabSz="1219170" rtl="0" eaLnBrk="1" latinLnBrk="0" hangingPunct="1">
      <a:defRPr sz="3200" kern="1200">
        <a:solidFill>
          <a:schemeClr val="tx1"/>
        </a:solidFill>
        <a:latin typeface="Arial" charset="0"/>
        <a:ea typeface="ＭＳ Ｐゴシック" pitchFamily="-112" charset="-128"/>
        <a:cs typeface="+mn-cs"/>
      </a:defRPr>
    </a:lvl9pPr>
  </p:defaultTextStyle>
  <p:extLst>
    <p:ext uri="{EFAFB233-063F-42B5-8137-9DF3F51BA10A}">
      <p15:sldGuideLst xmlns:p15="http://schemas.microsoft.com/office/powerpoint/2012/main">
        <p15:guide id="1" pos="3840">
          <p15:clr>
            <a:srgbClr val="A4A3A4"/>
          </p15:clr>
        </p15:guide>
        <p15:guide id="2" orient="horz" pos="3793">
          <p15:clr>
            <a:srgbClr val="A4A3A4"/>
          </p15:clr>
        </p15:guide>
        <p15:guide id="3" orient="horz" pos="981" userDrawn="1">
          <p15:clr>
            <a:srgbClr val="A4A3A4"/>
          </p15:clr>
        </p15:guide>
        <p15:guide id="4" pos="6606" userDrawn="1">
          <p15:clr>
            <a:srgbClr val="A4A3A4"/>
          </p15:clr>
        </p15:guide>
        <p15:guide id="5" pos="4883" userDrawn="1">
          <p15:clr>
            <a:srgbClr val="A4A3A4"/>
          </p15:clr>
        </p15:guide>
        <p15:guide id="6" orient="horz" pos="1117"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9CB906-B6DF-8BCD-FCD1-01DF934B3A2E}" name="Mark Wohlers" initials="MW" userId="S::Mark.Wohlers@plantandfood.co.nz::a86478be-4162-4daf-a8e2-fe0fe41b48f0" providerId="AD"/>
  <p188:author id="{4D72591C-50AC-5577-D47F-965BBC707770}" name="James Bristow" initials="JB" userId="S::james.bristow@plantandfood.co.nz::aceed0bd-7ed7-4490-8df7-84839a222e89" providerId="AD"/>
  <p188:author id="{302FE782-FF68-A786-5213-D8755ACEEE7A}" name="Janine Johnson" initials="JJ" userId="S::Janine.Johnson@plantandfood.co.nz::0e37adfa-7b81-4c78-ac54-4abc27dc5f6d" providerId="AD"/>
  <p188:author id="{87DB5BC4-E45B-AAC8-345F-B298FEB1ECF4}" name="James Bristow" initials="JB" userId="S::jbristow2@massey.ac.nz::913def9d-1990-4c64-a1b0-d0359f727f6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drea Leonard-Jones" initials="ALJ" lastIdx="2" clrIdx="0">
    <p:extLst>
      <p:ext uri="{19B8F6BF-5375-455C-9EA6-DF929625EA0E}">
        <p15:presenceInfo xmlns:p15="http://schemas.microsoft.com/office/powerpoint/2012/main" userId="S::andrea.leonard-jones@plantandfood.co.nz::75b6c3d6-6edd-4e5d-931b-dc5d2d12279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0EF"/>
    <a:srgbClr val="C1CCCA"/>
    <a:srgbClr val="82D4E3"/>
    <a:srgbClr val="D9F2F7"/>
    <a:srgbClr val="FFF4E4"/>
    <a:srgbClr val="FFDAA4"/>
    <a:srgbClr val="F5ECF2"/>
    <a:srgbClr val="EBF5E8"/>
    <a:srgbClr val="04A9C7"/>
    <a:srgbClr val="3E5D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643B5-FDE5-53C1-DB7E-104A2ABC7E67}" v="576" dt="2025-10-08T14:01:48.924"/>
    <p1510:client id="{533A75CB-CAC4-9E29-181D-7D98117D26D2}" v="5" dt="2025-10-08T16:19:08.167"/>
    <p1510:client id="{59DEED4C-4974-7864-5E71-51D1F3B71ADD}" v="82" dt="2025-10-06T23:35:01.966"/>
    <p1510:client id="{7F67A057-1D0F-ED03-3DB2-6779E515AD3D}" v="35" dt="2025-10-07T02:59:44.352"/>
    <p1510:client id="{D4BBE860-BB72-48AF-84A7-1A0F10893CC0}" v="31" dt="2025-10-06T22:02:52.340"/>
    <p1510:client id="{E1E6F80A-31FA-4571-8F0C-C0B73DA8E469}" v="6" dt="2025-10-06T21:33:33.9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guide pos="3840"/>
        <p:guide orient="horz" pos="3793"/>
        <p:guide orient="horz" pos="981"/>
        <p:guide pos="6606"/>
        <p:guide pos="4883"/>
        <p:guide orient="horz" pos="111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23" Type="http://schemas.microsoft.com/office/2018/10/relationships/authors" Target="authors.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1150CB7-61A5-0240-AADD-DF1C6BB0022F}"/>
              </a:ext>
            </a:extLst>
          </p:cNvPr>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3E1AAA1-237C-7246-B3BD-6F1DBA2BD0B5}"/>
              </a:ext>
            </a:extLst>
          </p:cNvPr>
          <p:cNvSpPr>
            <a:spLocks noGrp="1"/>
          </p:cNvSpPr>
          <p:nvPr>
            <p:ph type="dt" sz="quarter" idx="1"/>
          </p:nvPr>
        </p:nvSpPr>
        <p:spPr>
          <a:xfrm>
            <a:off x="4008438" y="0"/>
            <a:ext cx="3067050" cy="469900"/>
          </a:xfrm>
          <a:prstGeom prst="rect">
            <a:avLst/>
          </a:prstGeom>
        </p:spPr>
        <p:txBody>
          <a:bodyPr vert="horz" lIns="91440" tIns="45720" rIns="91440" bIns="45720" rtlCol="0"/>
          <a:lstStyle>
            <a:lvl1pPr algn="r">
              <a:defRPr sz="1200"/>
            </a:lvl1pPr>
          </a:lstStyle>
          <a:p>
            <a:fld id="{8F0ED35F-05B1-0044-B9A7-717346114B76}" type="datetimeFigureOut">
              <a:rPr lang="en-US" smtClean="0"/>
              <a:t>10/21/2025</a:t>
            </a:fld>
            <a:endParaRPr lang="en-US"/>
          </a:p>
        </p:txBody>
      </p:sp>
      <p:sp>
        <p:nvSpPr>
          <p:cNvPr id="4" name="Footer Placeholder 3">
            <a:extLst>
              <a:ext uri="{FF2B5EF4-FFF2-40B4-BE49-F238E27FC236}">
                <a16:creationId xmlns:a16="http://schemas.microsoft.com/office/drawing/2014/main" id="{C503792A-B2CE-9842-8C57-2C38E3A5222B}"/>
              </a:ext>
            </a:extLst>
          </p:cNvPr>
          <p:cNvSpPr>
            <a:spLocks noGrp="1"/>
          </p:cNvSpPr>
          <p:nvPr>
            <p:ph type="ftr" sz="quarter" idx="2"/>
          </p:nvPr>
        </p:nvSpPr>
        <p:spPr>
          <a:xfrm>
            <a:off x="0" y="8893175"/>
            <a:ext cx="3067050" cy="4699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7A61433-D49F-724D-8E5F-D366C55CD96C}"/>
              </a:ext>
            </a:extLst>
          </p:cNvPr>
          <p:cNvSpPr>
            <a:spLocks noGrp="1"/>
          </p:cNvSpPr>
          <p:nvPr>
            <p:ph type="sldNum" sz="quarter" idx="3"/>
          </p:nvPr>
        </p:nvSpPr>
        <p:spPr>
          <a:xfrm>
            <a:off x="4008438" y="8893175"/>
            <a:ext cx="3067050" cy="469900"/>
          </a:xfrm>
          <a:prstGeom prst="rect">
            <a:avLst/>
          </a:prstGeom>
        </p:spPr>
        <p:txBody>
          <a:bodyPr vert="horz" lIns="91440" tIns="45720" rIns="91440" bIns="45720" rtlCol="0" anchor="b"/>
          <a:lstStyle>
            <a:lvl1pPr algn="r">
              <a:defRPr sz="1200"/>
            </a:lvl1pPr>
          </a:lstStyle>
          <a:p>
            <a:fld id="{782548CB-9B50-5540-96FA-96E79E28CB18}" type="slidenum">
              <a:rPr lang="en-US" smtClean="0"/>
              <a:t>‹#›</a:t>
            </a:fld>
            <a:endParaRPr lang="en-US"/>
          </a:p>
        </p:txBody>
      </p:sp>
    </p:spTree>
    <p:extLst>
      <p:ext uri="{BB962C8B-B14F-4D97-AF65-F5344CB8AC3E}">
        <p14:creationId xmlns:p14="http://schemas.microsoft.com/office/powerpoint/2010/main" val="2443573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9900"/>
          </a:xfrm>
          <a:prstGeom prst="rect">
            <a:avLst/>
          </a:prstGeom>
        </p:spPr>
        <p:txBody>
          <a:bodyPr vert="horz" lIns="91440" tIns="45720" rIns="91440" bIns="45720" rtlCol="0"/>
          <a:lstStyle>
            <a:lvl1pPr algn="l">
              <a:defRPr sz="1200"/>
            </a:lvl1pPr>
          </a:lstStyle>
          <a:p>
            <a:endParaRPr lang="en-NZ" noProof="0"/>
          </a:p>
        </p:txBody>
      </p:sp>
      <p:sp>
        <p:nvSpPr>
          <p:cNvPr id="3" name="Date Placeholder 2"/>
          <p:cNvSpPr>
            <a:spLocks noGrp="1"/>
          </p:cNvSpPr>
          <p:nvPr>
            <p:ph type="dt" idx="1"/>
          </p:nvPr>
        </p:nvSpPr>
        <p:spPr>
          <a:xfrm>
            <a:off x="4008438" y="0"/>
            <a:ext cx="3067050" cy="469900"/>
          </a:xfrm>
          <a:prstGeom prst="rect">
            <a:avLst/>
          </a:prstGeom>
        </p:spPr>
        <p:txBody>
          <a:bodyPr vert="horz" lIns="91440" tIns="45720" rIns="91440" bIns="45720" rtlCol="0"/>
          <a:lstStyle>
            <a:lvl1pPr algn="r">
              <a:defRPr sz="1200"/>
            </a:lvl1pPr>
          </a:lstStyle>
          <a:p>
            <a:fld id="{559B22EF-880C-E041-8E18-49BF03F19898}" type="datetimeFigureOut">
              <a:rPr lang="en-NZ" smtClean="0"/>
              <a:t>21/10/2025</a:t>
            </a:fld>
            <a:endParaRPr lang="en-NZ"/>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708025" y="4505325"/>
            <a:ext cx="5661025" cy="3687763"/>
          </a:xfrm>
          <a:prstGeom prst="rect">
            <a:avLst/>
          </a:prstGeom>
        </p:spPr>
        <p:txBody>
          <a:bodyPr vert="horz" lIns="91440" tIns="45720" rIns="91440" bIns="45720" rtlCol="0"/>
          <a:lstStyle/>
          <a:p>
            <a:pPr lvl="0"/>
            <a:r>
              <a:rPr lang="en-NZ" noProof="0"/>
              <a:t>Click to edit Master text styles</a:t>
            </a:r>
          </a:p>
          <a:p>
            <a:pPr lvl="1"/>
            <a:r>
              <a:rPr lang="en-NZ" noProof="0"/>
              <a:t>Second level</a:t>
            </a:r>
          </a:p>
          <a:p>
            <a:pPr lvl="2"/>
            <a:r>
              <a:rPr lang="en-NZ" noProof="0"/>
              <a:t>Third level</a:t>
            </a:r>
          </a:p>
          <a:p>
            <a:pPr lvl="3"/>
            <a:r>
              <a:rPr lang="en-NZ" noProof="0"/>
              <a:t>Fourth level</a:t>
            </a:r>
          </a:p>
          <a:p>
            <a:pPr lvl="4"/>
            <a:r>
              <a:rPr lang="en-NZ" noProof="0"/>
              <a:t>Fifth level</a:t>
            </a:r>
          </a:p>
        </p:txBody>
      </p:sp>
      <p:sp>
        <p:nvSpPr>
          <p:cNvPr id="6" name="Footer Placeholder 5"/>
          <p:cNvSpPr>
            <a:spLocks noGrp="1"/>
          </p:cNvSpPr>
          <p:nvPr>
            <p:ph type="ftr" sz="quarter" idx="4"/>
          </p:nvPr>
        </p:nvSpPr>
        <p:spPr>
          <a:xfrm>
            <a:off x="0" y="8893175"/>
            <a:ext cx="3067050" cy="469900"/>
          </a:xfrm>
          <a:prstGeom prst="rect">
            <a:avLst/>
          </a:prstGeom>
        </p:spPr>
        <p:txBody>
          <a:bodyPr vert="horz" lIns="91440" tIns="45720" rIns="91440" bIns="45720" rtlCol="0" anchor="b"/>
          <a:lstStyle>
            <a:lvl1pPr algn="l">
              <a:defRPr sz="1200"/>
            </a:lvl1pPr>
          </a:lstStyle>
          <a:p>
            <a:endParaRPr lang="en-NZ" noProof="0"/>
          </a:p>
        </p:txBody>
      </p:sp>
      <p:sp>
        <p:nvSpPr>
          <p:cNvPr id="7" name="Slide Number Placeholder 6"/>
          <p:cNvSpPr>
            <a:spLocks noGrp="1"/>
          </p:cNvSpPr>
          <p:nvPr>
            <p:ph type="sldNum" sz="quarter" idx="5"/>
          </p:nvPr>
        </p:nvSpPr>
        <p:spPr>
          <a:xfrm>
            <a:off x="4008438" y="8893175"/>
            <a:ext cx="3067050" cy="469900"/>
          </a:xfrm>
          <a:prstGeom prst="rect">
            <a:avLst/>
          </a:prstGeom>
        </p:spPr>
        <p:txBody>
          <a:bodyPr vert="horz" lIns="91440" tIns="45720" rIns="91440" bIns="45720" rtlCol="0" anchor="b"/>
          <a:lstStyle>
            <a:lvl1pPr algn="r">
              <a:defRPr sz="1200"/>
            </a:lvl1pPr>
          </a:lstStyle>
          <a:p>
            <a:fld id="{259F9006-CF95-DB4F-84D4-DB2E02F1BCE3}" type="slidenum">
              <a:rPr lang="en-NZ" smtClean="0"/>
              <a:t>‹#›</a:t>
            </a:fld>
            <a:endParaRPr lang="en-NZ"/>
          </a:p>
        </p:txBody>
      </p:sp>
    </p:spTree>
    <p:extLst>
      <p:ext uri="{BB962C8B-B14F-4D97-AF65-F5344CB8AC3E}">
        <p14:creationId xmlns:p14="http://schemas.microsoft.com/office/powerpoint/2010/main" val="1018445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noProof="0"/>
              <a:t>Select one cover option and delete the unused variations.</a:t>
            </a:r>
          </a:p>
          <a:p>
            <a:endParaRPr lang="en-NZ" noProof="0"/>
          </a:p>
        </p:txBody>
      </p:sp>
      <p:sp>
        <p:nvSpPr>
          <p:cNvPr id="4" name="Slide Number Placeholder 3"/>
          <p:cNvSpPr>
            <a:spLocks noGrp="1"/>
          </p:cNvSpPr>
          <p:nvPr>
            <p:ph type="sldNum" sz="quarter" idx="5"/>
          </p:nvPr>
        </p:nvSpPr>
        <p:spPr/>
        <p:txBody>
          <a:bodyPr/>
          <a:lstStyle/>
          <a:p>
            <a:fld id="{259F9006-CF95-DB4F-84D4-DB2E02F1BCE3}" type="slidenum">
              <a:rPr lang="en-US" smtClean="0"/>
              <a:t>1</a:t>
            </a:fld>
            <a:endParaRPr lang="en-US"/>
          </a:p>
        </p:txBody>
      </p:sp>
    </p:spTree>
    <p:extLst>
      <p:ext uri="{BB962C8B-B14F-4D97-AF65-F5344CB8AC3E}">
        <p14:creationId xmlns:p14="http://schemas.microsoft.com/office/powerpoint/2010/main" val="863097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B8FFE-232C-A6A4-2FB8-24556EF604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9F00FB-7CDF-F7FD-5492-5B385354F1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79B55F-95CD-EEB4-21E1-9AB1B23F21EC}"/>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5A50084B-F59D-53CE-94ED-165556224DC1}"/>
              </a:ext>
            </a:extLst>
          </p:cNvPr>
          <p:cNvSpPr>
            <a:spLocks noGrp="1"/>
          </p:cNvSpPr>
          <p:nvPr>
            <p:ph type="sldNum" sz="quarter" idx="5"/>
          </p:nvPr>
        </p:nvSpPr>
        <p:spPr/>
        <p:txBody>
          <a:bodyPr/>
          <a:lstStyle/>
          <a:p>
            <a:fld id="{259F9006-CF95-DB4F-84D4-DB2E02F1BCE3}" type="slidenum">
              <a:rPr lang="en-NZ" smtClean="0"/>
              <a:t>10</a:t>
            </a:fld>
            <a:endParaRPr lang="en-NZ"/>
          </a:p>
        </p:txBody>
      </p:sp>
    </p:spTree>
    <p:extLst>
      <p:ext uri="{BB962C8B-B14F-4D97-AF65-F5344CB8AC3E}">
        <p14:creationId xmlns:p14="http://schemas.microsoft.com/office/powerpoint/2010/main" val="3977625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259F9006-CF95-DB4F-84D4-DB2E02F1BCE3}" type="slidenum">
              <a:rPr lang="en-NZ" smtClean="0"/>
              <a:t>11</a:t>
            </a:fld>
            <a:endParaRPr lang="en-NZ"/>
          </a:p>
        </p:txBody>
      </p:sp>
    </p:spTree>
    <p:extLst>
      <p:ext uri="{BB962C8B-B14F-4D97-AF65-F5344CB8AC3E}">
        <p14:creationId xmlns:p14="http://schemas.microsoft.com/office/powerpoint/2010/main" val="19487080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noProof="0"/>
          </a:p>
        </p:txBody>
      </p:sp>
      <p:sp>
        <p:nvSpPr>
          <p:cNvPr id="4" name="Slide Number Placeholder 3"/>
          <p:cNvSpPr>
            <a:spLocks noGrp="1"/>
          </p:cNvSpPr>
          <p:nvPr>
            <p:ph type="sldNum" sz="quarter" idx="5"/>
          </p:nvPr>
        </p:nvSpPr>
        <p:spPr/>
        <p:txBody>
          <a:bodyPr/>
          <a:lstStyle/>
          <a:p>
            <a:fld id="{259F9006-CF95-DB4F-84D4-DB2E02F1BCE3}" type="slidenum">
              <a:rPr lang="en-US" smtClean="0"/>
              <a:t>12</a:t>
            </a:fld>
            <a:endParaRPr lang="en-US"/>
          </a:p>
        </p:txBody>
      </p:sp>
    </p:spTree>
    <p:extLst>
      <p:ext uri="{BB962C8B-B14F-4D97-AF65-F5344CB8AC3E}">
        <p14:creationId xmlns:p14="http://schemas.microsoft.com/office/powerpoint/2010/main" val="67053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EC28C-9667-5E7B-7C74-47D3325FE6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35153-C4D6-3D20-A688-F52075B2E4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DECFC2-0E7D-E1D2-CBD3-8F83CFFD2E8F}"/>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53B78884-F5FE-CFD2-77C6-8DCE7E432C33}"/>
              </a:ext>
            </a:extLst>
          </p:cNvPr>
          <p:cNvSpPr>
            <a:spLocks noGrp="1"/>
          </p:cNvSpPr>
          <p:nvPr>
            <p:ph type="sldNum" sz="quarter" idx="5"/>
          </p:nvPr>
        </p:nvSpPr>
        <p:spPr/>
        <p:txBody>
          <a:bodyPr/>
          <a:lstStyle/>
          <a:p>
            <a:fld id="{259F9006-CF95-DB4F-84D4-DB2E02F1BCE3}" type="slidenum">
              <a:rPr lang="en-NZ" smtClean="0"/>
              <a:t>2</a:t>
            </a:fld>
            <a:endParaRPr lang="en-NZ"/>
          </a:p>
        </p:txBody>
      </p:sp>
    </p:spTree>
    <p:extLst>
      <p:ext uri="{BB962C8B-B14F-4D97-AF65-F5344CB8AC3E}">
        <p14:creationId xmlns:p14="http://schemas.microsoft.com/office/powerpoint/2010/main" val="3683653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225FE-E7E9-CEB2-BD67-507ED8BF9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02D06-362D-B80C-58F2-60984AB8F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0E4A9E-2CDD-99EB-B8D5-3AC26BC209D4}"/>
              </a:ext>
            </a:extLst>
          </p:cNvPr>
          <p:cNvSpPr>
            <a:spLocks noGrp="1"/>
          </p:cNvSpPr>
          <p:nvPr>
            <p:ph type="body" idx="1"/>
          </p:nvPr>
        </p:nvSpPr>
        <p:spPr/>
        <p:txBody>
          <a:bodyPr/>
          <a:lstStyle/>
          <a:p>
            <a:endParaRPr lang="en-NZ" noProof="0">
              <a:ea typeface="Calibri"/>
              <a:cs typeface="Calibri"/>
            </a:endParaRPr>
          </a:p>
        </p:txBody>
      </p:sp>
      <p:sp>
        <p:nvSpPr>
          <p:cNvPr id="4" name="Slide Number Placeholder 3">
            <a:extLst>
              <a:ext uri="{FF2B5EF4-FFF2-40B4-BE49-F238E27FC236}">
                <a16:creationId xmlns:a16="http://schemas.microsoft.com/office/drawing/2014/main" id="{13406753-653F-B86E-9AC4-B5A10352AED1}"/>
              </a:ext>
            </a:extLst>
          </p:cNvPr>
          <p:cNvSpPr>
            <a:spLocks noGrp="1"/>
          </p:cNvSpPr>
          <p:nvPr>
            <p:ph type="sldNum" sz="quarter" idx="5"/>
          </p:nvPr>
        </p:nvSpPr>
        <p:spPr/>
        <p:txBody>
          <a:bodyPr/>
          <a:lstStyle/>
          <a:p>
            <a:fld id="{259F9006-CF95-DB4F-84D4-DB2E02F1BCE3}" type="slidenum">
              <a:rPr lang="en-US" smtClean="0"/>
              <a:t>3</a:t>
            </a:fld>
            <a:endParaRPr lang="en-US"/>
          </a:p>
        </p:txBody>
      </p:sp>
    </p:spTree>
    <p:extLst>
      <p:ext uri="{BB962C8B-B14F-4D97-AF65-F5344CB8AC3E}">
        <p14:creationId xmlns:p14="http://schemas.microsoft.com/office/powerpoint/2010/main" val="2759316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02D3C-626F-C7C3-0CB4-73271938A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08A9D8-50FD-7334-1C55-1A8E46F31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DEC1E0-BD60-CCA6-0756-C515E068CA18}"/>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F848A23B-151D-9CD0-34C7-F423A6E424CC}"/>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3225484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BE410-04C3-4683-5978-56ADD8985F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2E92DB-89FF-7025-AA20-00AFF26929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6F119B-A986-4BAF-1123-FF2C93C484B2}"/>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04F34016-14AC-4B0F-93CE-545734B7645F}"/>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5</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464704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CA6B4-A889-3C9B-DC91-3278C4D036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58087-5BB5-CA64-AF36-EEA78EDC0A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4031F4-91F8-0CD1-3C09-D06C7BC0BA2F}"/>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A0368A00-FEE0-D57C-41FB-3E2CF643CAC4}"/>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6</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9292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4704B-B11B-1CE3-7BFE-7127F83A39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4BAAC3-609D-BF3F-2224-4AF2DF9747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976BA8-77CC-8A20-F1B1-2F58DE8DCEFB}"/>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E2BFA855-1892-AC2B-2A54-4A62FD896C1D}"/>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2008418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60204-DDE9-5288-0450-9B4F6FD766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FCEFDD-5079-0311-02BA-C771B8A80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389696-22DE-99CB-49C3-C77F1019FFEA}"/>
              </a:ext>
            </a:extLst>
          </p:cNvPr>
          <p:cNvSpPr>
            <a:spLocks noGrp="1"/>
          </p:cNvSpPr>
          <p:nvPr>
            <p:ph type="body" idx="1"/>
          </p:nvPr>
        </p:nvSpPr>
        <p:spPr/>
        <p:txBody>
          <a:bodyPr/>
          <a:lstStyle/>
          <a:p>
            <a:endParaRPr lang="en-NZ">
              <a:ea typeface="Calibri"/>
              <a:cs typeface="Calibri"/>
            </a:endParaRPr>
          </a:p>
        </p:txBody>
      </p:sp>
      <p:sp>
        <p:nvSpPr>
          <p:cNvPr id="4" name="Slide Number Placeholder 3">
            <a:extLst>
              <a:ext uri="{FF2B5EF4-FFF2-40B4-BE49-F238E27FC236}">
                <a16:creationId xmlns:a16="http://schemas.microsoft.com/office/drawing/2014/main" id="{28ED8BB6-5A90-D189-CFF1-F0516472F173}"/>
              </a:ext>
            </a:extLst>
          </p:cNvPr>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59F9006-CF95-DB4F-84D4-DB2E02F1BCE3}" type="slidenum">
              <a:rPr kumimoji="0" lang="en-NZ" sz="1200" b="0" i="0" u="none" strike="noStrike" kern="1200" cap="none" spc="0" normalizeH="0" baseline="0" noProof="0" smtClean="0">
                <a:ln>
                  <a:noFill/>
                </a:ln>
                <a:solidFill>
                  <a:prstClr val="black"/>
                </a:solidFill>
                <a:effectLst/>
                <a:uLnTx/>
                <a:uFillTx/>
                <a:latin typeface="Arial" charset="0"/>
                <a:ea typeface="ＭＳ Ｐゴシック" pitchFamily="-112" charset="-128"/>
                <a:cs typeface="+mn-cs"/>
              </a:rPr>
              <a:pPr marL="0" marR="0" lvl="0" indent="0" algn="r" defTabSz="914400" rtl="0" eaLnBrk="0" fontAlgn="base" latinLnBrk="0" hangingPunct="0">
                <a:lnSpc>
                  <a:spcPct val="100000"/>
                </a:lnSpc>
                <a:spcBef>
                  <a:spcPct val="0"/>
                </a:spcBef>
                <a:spcAft>
                  <a:spcPct val="0"/>
                </a:spcAft>
                <a:buClrTx/>
                <a:buSzTx/>
                <a:buFontTx/>
                <a:buNone/>
                <a:tabLst/>
                <a:defRPr/>
              </a:pPr>
              <a:t>8</a:t>
            </a:fld>
            <a:endParaRPr kumimoji="0" lang="en-NZ" sz="1200" b="0" i="0" u="none" strike="noStrike" kern="1200" cap="none" spc="0" normalizeH="0" baseline="0" noProof="0">
              <a:ln>
                <a:noFill/>
              </a:ln>
              <a:solidFill>
                <a:prstClr val="black"/>
              </a:solidFill>
              <a:effectLst/>
              <a:uLnTx/>
              <a:uFillTx/>
              <a:latin typeface="Arial" charset="0"/>
              <a:ea typeface="ＭＳ Ｐゴシック" pitchFamily="-112" charset="-128"/>
              <a:cs typeface="+mn-cs"/>
            </a:endParaRPr>
          </a:p>
        </p:txBody>
      </p:sp>
    </p:spTree>
    <p:extLst>
      <p:ext uri="{BB962C8B-B14F-4D97-AF65-F5344CB8AC3E}">
        <p14:creationId xmlns:p14="http://schemas.microsoft.com/office/powerpoint/2010/main" val="1125430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191C06-E05C-AB78-EBC3-8B17E1C24A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8F9528-6EEB-220A-03B4-4885ED39B8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2A29B-C71C-C284-E105-24CE14A83B7D}"/>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C9F2670B-6815-A1E9-1E3A-E698522E6B8F}"/>
              </a:ext>
            </a:extLst>
          </p:cNvPr>
          <p:cNvSpPr>
            <a:spLocks noGrp="1"/>
          </p:cNvSpPr>
          <p:nvPr>
            <p:ph type="sldNum" sz="quarter" idx="5"/>
          </p:nvPr>
        </p:nvSpPr>
        <p:spPr/>
        <p:txBody>
          <a:bodyPr/>
          <a:lstStyle/>
          <a:p>
            <a:fld id="{259F9006-CF95-DB4F-84D4-DB2E02F1BCE3}" type="slidenum">
              <a:rPr lang="en-NZ" smtClean="0"/>
              <a:t>9</a:t>
            </a:fld>
            <a:endParaRPr lang="en-NZ"/>
          </a:p>
        </p:txBody>
      </p:sp>
    </p:spTree>
    <p:extLst>
      <p:ext uri="{BB962C8B-B14F-4D97-AF65-F5344CB8AC3E}">
        <p14:creationId xmlns:p14="http://schemas.microsoft.com/office/powerpoint/2010/main" val="37182823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1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7.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2.png"/><Relationship Id="rId4" Type="http://schemas.openxmlformats.org/officeDocument/2006/relationships/image" Target="../media/image17.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GREEN-cover ">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NZ" noProof="0"/>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D754DBFC-E783-5551-9AFA-F2140F75DC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1CDF9EAE-8048-49A3-4BD2-E8734BBB5F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576012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WHIT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494D88D-44D6-EC4B-B9F1-C598DF4E4022}"/>
              </a:ext>
            </a:extLst>
          </p:cNvPr>
          <p:cNvSpPr>
            <a:spLocks noGrp="1"/>
          </p:cNvSpPr>
          <p:nvPr>
            <p:ph type="pic" sz="quarter" idx="10" hasCustomPrompt="1"/>
          </p:nvPr>
        </p:nvSpPr>
        <p:spPr>
          <a:xfrm>
            <a:off x="0" y="0"/>
            <a:ext cx="12191999" cy="6858000"/>
          </a:xfrm>
        </p:spPr>
        <p:txBody>
          <a:bodyPr anchor="ctr"/>
          <a:lstStyle>
            <a:lvl1pPr marL="0" indent="0" algn="ctr">
              <a:buNone/>
              <a:defRPr/>
            </a:lvl1pPr>
          </a:lstStyle>
          <a:p>
            <a:r>
              <a:rPr lang="en-GB"/>
              <a:t>Click to insert picture</a:t>
            </a:r>
            <a:endParaRPr lang="en-US"/>
          </a:p>
        </p:txBody>
      </p:sp>
    </p:spTree>
    <p:extLst>
      <p:ext uri="{BB962C8B-B14F-4D97-AF65-F5344CB8AC3E}">
        <p14:creationId xmlns:p14="http://schemas.microsoft.com/office/powerpoint/2010/main" val="350859646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NZ"/>
          </a:p>
        </p:txBody>
      </p:sp>
    </p:spTree>
    <p:extLst>
      <p:ext uri="{BB962C8B-B14F-4D97-AF65-F5344CB8AC3E}">
        <p14:creationId xmlns:p14="http://schemas.microsoft.com/office/powerpoint/2010/main" val="262463346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VIOLET - Title + Content a">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5505891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VIOLET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18475779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226145692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14947795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VIOLET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42817491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p:cSld name="VIOLET - Section break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422769162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VIOLET - Section break 2">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0789807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VIOLET - Section break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6424025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VIOLET- Section break 4">
    <p:bg>
      <p:bgPr>
        <a:solidFill>
          <a:schemeClr val="accent6"/>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15714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WHIT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45043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7B01B56-E03A-5E41-81ED-B5170CBF4CD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78" b="29087"/>
          <a:stretch/>
        </p:blipFill>
        <p:spPr>
          <a:xfrm>
            <a:off x="7121354" y="1"/>
            <a:ext cx="4499145"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3" name="Rectangle 2">
            <a:extLst>
              <a:ext uri="{FF2B5EF4-FFF2-40B4-BE49-F238E27FC236}">
                <a16:creationId xmlns:a16="http://schemas.microsoft.com/office/drawing/2014/main" id="{116BC314-46E2-4148-1E8E-84466FE1010F}"/>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FD061A80-7037-32C9-6AB6-C186760F349D}"/>
              </a:ext>
            </a:extLst>
          </p:cNvPr>
          <p:cNvGrpSpPr/>
          <p:nvPr userDrawn="1"/>
        </p:nvGrpSpPr>
        <p:grpSpPr>
          <a:xfrm>
            <a:off x="2733513" y="5624265"/>
            <a:ext cx="1287128" cy="274320"/>
            <a:chOff x="2733513" y="5624265"/>
            <a:chExt cx="1287128" cy="274320"/>
          </a:xfrm>
        </p:grpSpPr>
        <p:pic>
          <p:nvPicPr>
            <p:cNvPr id="5" name="Picture 4">
              <a:extLst>
                <a:ext uri="{FF2B5EF4-FFF2-40B4-BE49-F238E27FC236}">
                  <a16:creationId xmlns:a16="http://schemas.microsoft.com/office/drawing/2014/main" id="{D3B21771-0ABB-F5B9-49B8-E4169D1DEF9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6DE5978D-614C-02DE-C4A7-33FBC2955CA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4" name="TextBox 3">
            <a:extLst>
              <a:ext uri="{FF2B5EF4-FFF2-40B4-BE49-F238E27FC236}">
                <a16:creationId xmlns:a16="http://schemas.microsoft.com/office/drawing/2014/main" id="{4456603F-5423-608A-A419-3241A723C997}"/>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CCA5BD10-DABD-6881-257B-385F1AA951F3}"/>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91997912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8" name="Picture 17">
            <a:extLst>
              <a:ext uri="{FF2B5EF4-FFF2-40B4-BE49-F238E27FC236}">
                <a16:creationId xmlns:a16="http://schemas.microsoft.com/office/drawing/2014/main" id="{0A981915-3EE1-B84F-9572-1748C5A7DA9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675" b="30401"/>
          <a:stretch/>
        </p:blipFill>
        <p:spPr>
          <a:xfrm>
            <a:off x="7293474" y="0"/>
            <a:ext cx="4004927"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3FB896E-1054-80A4-339F-829FB7F747F2}"/>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8C4887D8-E900-36AA-B880-DA7E7D501E6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A0777481-45F6-E68B-4A79-C4F7779DD69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9B61D9A8-EA2F-5C22-17E5-0BB9A055AC8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9" name="TextBox 8">
            <a:extLst>
              <a:ext uri="{FF2B5EF4-FFF2-40B4-BE49-F238E27FC236}">
                <a16:creationId xmlns:a16="http://schemas.microsoft.com/office/drawing/2014/main" id="{BE8F31B1-CFCE-B9DF-296E-85060F0492E4}"/>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1381FAFB-5DF0-72D7-1B8B-94765369FC8F}"/>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6241495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7215F253-7F8C-4342-9328-B6A3514298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24" name="Content Placeholder 10">
            <a:extLst>
              <a:ext uri="{FF2B5EF4-FFF2-40B4-BE49-F238E27FC236}">
                <a16:creationId xmlns:a16="http://schemas.microsoft.com/office/drawing/2014/main" id="{3033F68C-F701-B149-A7CD-35109CAC5166}"/>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25" name="Content Placeholder 10">
            <a:extLst>
              <a:ext uri="{FF2B5EF4-FFF2-40B4-BE49-F238E27FC236}">
                <a16:creationId xmlns:a16="http://schemas.microsoft.com/office/drawing/2014/main" id="{1990401A-DDA4-919A-E487-C41F6E139EA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26" name="Content Placeholder 10">
            <a:extLst>
              <a:ext uri="{FF2B5EF4-FFF2-40B4-BE49-F238E27FC236}">
                <a16:creationId xmlns:a16="http://schemas.microsoft.com/office/drawing/2014/main" id="{952F8B22-86ED-F251-5308-61EE952D44D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9" name="Content Placeholder 10">
            <a:extLst>
              <a:ext uri="{FF2B5EF4-FFF2-40B4-BE49-F238E27FC236}">
                <a16:creationId xmlns:a16="http://schemas.microsoft.com/office/drawing/2014/main" id="{6C18F283-7B96-54D1-4DD0-323366CF9D70}"/>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D51CBC74-9549-5023-C5B6-D3BD5F8F48FE}"/>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36" name="Content Placeholder 10">
            <a:extLst>
              <a:ext uri="{FF2B5EF4-FFF2-40B4-BE49-F238E27FC236}">
                <a16:creationId xmlns:a16="http://schemas.microsoft.com/office/drawing/2014/main" id="{0F60CAA3-D30C-8D54-7648-44EAE6C8B79B}"/>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FB1280EB-A3E4-EA99-4CFD-598D70524D3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18E15E35-507B-CA44-7E17-7DE027CF671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9" name="Content Placeholder 10">
            <a:extLst>
              <a:ext uri="{FF2B5EF4-FFF2-40B4-BE49-F238E27FC236}">
                <a16:creationId xmlns:a16="http://schemas.microsoft.com/office/drawing/2014/main" id="{4C318EC7-E2BE-1348-731A-96475A1404BA}"/>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40" name="Content Placeholder 10">
            <a:extLst>
              <a:ext uri="{FF2B5EF4-FFF2-40B4-BE49-F238E27FC236}">
                <a16:creationId xmlns:a16="http://schemas.microsoft.com/office/drawing/2014/main" id="{A05E5B6A-CCB2-B317-48F6-8CCD33BA972D}"/>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41" name="Content Placeholder 10">
            <a:extLst>
              <a:ext uri="{FF2B5EF4-FFF2-40B4-BE49-F238E27FC236}">
                <a16:creationId xmlns:a16="http://schemas.microsoft.com/office/drawing/2014/main" id="{7F4EA2D0-C6D3-F73F-E51E-294CB6122A3F}"/>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42" name="Content Placeholder 10">
            <a:extLst>
              <a:ext uri="{FF2B5EF4-FFF2-40B4-BE49-F238E27FC236}">
                <a16:creationId xmlns:a16="http://schemas.microsoft.com/office/drawing/2014/main" id="{94AE2691-BDE3-5211-EDDC-07FBC9B5B78A}"/>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5" name="TextBox 4">
            <a:extLst>
              <a:ext uri="{FF2B5EF4-FFF2-40B4-BE49-F238E27FC236}">
                <a16:creationId xmlns:a16="http://schemas.microsoft.com/office/drawing/2014/main" id="{0233CE4D-AFA6-BB48-C9A9-457778443A57}"/>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6" name="Picture 5" descr="A black and green logo&#10;&#10;AI-generated content may be incorrect.">
            <a:extLst>
              <a:ext uri="{FF2B5EF4-FFF2-40B4-BE49-F238E27FC236}">
                <a16:creationId xmlns:a16="http://schemas.microsoft.com/office/drawing/2014/main" id="{F1D3409A-5F7C-1AD0-F43E-A4698192A3E6}"/>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279787606"/>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GOLD - cover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extBox 1">
            <a:extLst>
              <a:ext uri="{FF2B5EF4-FFF2-40B4-BE49-F238E27FC236}">
                <a16:creationId xmlns:a16="http://schemas.microsoft.com/office/drawing/2014/main" id="{D7F74895-435B-102A-8645-8BF060B75CF3}"/>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3" name="Picture 2" descr="A logo with a circle and text&#10;&#10;AI-generated content may be incorrect.">
            <a:extLst>
              <a:ext uri="{FF2B5EF4-FFF2-40B4-BE49-F238E27FC236}">
                <a16:creationId xmlns:a16="http://schemas.microsoft.com/office/drawing/2014/main" id="{657B815A-5584-C88B-25F2-A89F78250CD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103100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GOLD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5"/>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3AF7CA6F-BAC3-1E50-5D9A-1B199943FCB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B269DE1-DC21-BB5F-B56B-A836EC72371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314291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GOLD - Cover + circles x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GB"/>
              <a:t>Click to edit Master title style</a:t>
            </a:r>
            <a:endParaRPr lang="en-US"/>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F9E00A89-5B18-DE85-0917-E46C22B3605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47BD34F-ED89-8B2C-A3A5-C114159ACD1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592959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GOLD - Title + Content a">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588748125"/>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GOLD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72947684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GOLD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6640189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GOLD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26895288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EEN - Title + Content 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3598757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GOLD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171024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GOLD - Section break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225791037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GOLD - Section break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259509796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GOLD - Section break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1500314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GOLD - Section break 4">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1031076977"/>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preserve="1" userDrawn="1">
  <p:cSld name="GOLD_End Slide">
    <p:bg>
      <p:bgPr>
        <a:solidFill>
          <a:srgbClr val="FFF4E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D7461-C4D0-DF4A-A40E-F38E8B0D21E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1" b="29067"/>
          <a:stretch/>
        </p:blipFill>
        <p:spPr>
          <a:xfrm>
            <a:off x="7121354" y="1"/>
            <a:ext cx="4495800"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6" name="Rectangle 5">
            <a:extLst>
              <a:ext uri="{FF2B5EF4-FFF2-40B4-BE49-F238E27FC236}">
                <a16:creationId xmlns:a16="http://schemas.microsoft.com/office/drawing/2014/main" id="{93277096-34F4-2174-AAE7-F60B2883BC0B}"/>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91395B33-37CF-F664-40A8-7C3CB1C3CAEF}"/>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E3B56752-261F-DECE-E916-32396C656AA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4" name="Picture 3">
              <a:extLst>
                <a:ext uri="{FF2B5EF4-FFF2-40B4-BE49-F238E27FC236}">
                  <a16:creationId xmlns:a16="http://schemas.microsoft.com/office/drawing/2014/main" id="{CF4D251E-BB56-5F8D-A68F-5F2F946273FA}"/>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BE1AD7C5-3B5B-0443-30F9-927F92FCDDFE}"/>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5600D1A7-A69B-8C66-5820-7E961F1AC6F8}"/>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13942111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GOLD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3" name="Picture 2">
            <a:extLst>
              <a:ext uri="{FF2B5EF4-FFF2-40B4-BE49-F238E27FC236}">
                <a16:creationId xmlns:a16="http://schemas.microsoft.com/office/drawing/2014/main" id="{91626881-F5D6-4841-B556-5C99FABC897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68" b="30432"/>
          <a:stretch/>
        </p:blipFill>
        <p:spPr>
          <a:xfrm>
            <a:off x="7293474" y="1"/>
            <a:ext cx="4016248" cy="5733255"/>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4" name="Group 3">
            <a:extLst>
              <a:ext uri="{FF2B5EF4-FFF2-40B4-BE49-F238E27FC236}">
                <a16:creationId xmlns:a16="http://schemas.microsoft.com/office/drawing/2014/main" id="{80FBB734-535D-BE36-FC7B-A7415AEC3C96}"/>
              </a:ext>
            </a:extLst>
          </p:cNvPr>
          <p:cNvGrpSpPr/>
          <p:nvPr userDrawn="1"/>
        </p:nvGrpSpPr>
        <p:grpSpPr>
          <a:xfrm>
            <a:off x="2733513" y="6025017"/>
            <a:ext cx="1287128" cy="274320"/>
            <a:chOff x="2733513" y="5624265"/>
            <a:chExt cx="1287128" cy="274320"/>
          </a:xfrm>
        </p:grpSpPr>
        <p:pic>
          <p:nvPicPr>
            <p:cNvPr id="5" name="Picture 4">
              <a:extLst>
                <a:ext uri="{FF2B5EF4-FFF2-40B4-BE49-F238E27FC236}">
                  <a16:creationId xmlns:a16="http://schemas.microsoft.com/office/drawing/2014/main" id="{D802DCE0-FDAF-FAA4-6A2E-FB39DFB1FCB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A7905BC7-593C-D255-89CF-D11B7443E70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9" name="Rectangle 8">
            <a:extLst>
              <a:ext uri="{FF2B5EF4-FFF2-40B4-BE49-F238E27FC236}">
                <a16:creationId xmlns:a16="http://schemas.microsoft.com/office/drawing/2014/main" id="{40B95AE3-6101-0EFC-7D23-25C70C345A8A}"/>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10" name="TextBox 9">
            <a:extLst>
              <a:ext uri="{FF2B5EF4-FFF2-40B4-BE49-F238E27FC236}">
                <a16:creationId xmlns:a16="http://schemas.microsoft.com/office/drawing/2014/main" id="{DC24665A-F1E7-868C-B115-85520871FF0B}"/>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1" name="Picture 10" descr="A logo with a circle and text&#10;&#10;AI-generated content may be incorrect.">
            <a:extLst>
              <a:ext uri="{FF2B5EF4-FFF2-40B4-BE49-F238E27FC236}">
                <a16:creationId xmlns:a16="http://schemas.microsoft.com/office/drawing/2014/main" id="{FECC0407-7EC1-23C9-A6C1-16097BF93461}"/>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9047832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GOLD_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2F612E68-18FE-A742-8701-0A41C05861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4" name="Content Placeholder 10">
            <a:extLst>
              <a:ext uri="{FF2B5EF4-FFF2-40B4-BE49-F238E27FC236}">
                <a16:creationId xmlns:a16="http://schemas.microsoft.com/office/drawing/2014/main" id="{5CB7039A-7C11-9FE2-2096-F28184959F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C47EFB35-A58C-42F8-D38E-01B04EDD9E63}"/>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5B7A277-A60D-A548-9C15-A2CF68577B14}"/>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ED91627F-69F6-6C54-1156-1C90C6D3E4D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AF1D9265-EA3A-B08F-350A-FE5D7B7FA474}"/>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3892691D-6796-5002-95B1-17969453AF6E}"/>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9E47808-A463-8AD8-2A0A-956B7FAE150E}"/>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D3AAD24B-FA2C-7862-34CF-0EAD707ECB82}"/>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64857410-AF46-275E-BBE1-49FE6AC92C5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A51B6085-D877-113C-1A2C-F33DDB390638}"/>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DABC3F9F-82EB-82ED-D16D-88B31E6B7AE8}"/>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62A4A287-2559-AB52-4A3B-16B53E17986F}"/>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B1BD9F8E-EA39-2AD5-B0AA-96BAAE462D0C}"/>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3A22DC95-8E44-B08B-53D3-7103ED493F0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305376685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BLUE - cover ">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675504D5-0DF8-73D4-EA84-B7A2EBB34272}"/>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8718F95-AA62-49DB-C93F-1000FBE5632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725303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BLUE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B9D5996D-754B-CF83-6153-68B540D14A37}"/>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3EBF966-ACB7-CE1F-939A-C6C2CB53092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6203457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GREEN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96986540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showMasterSp="0" preserve="1" userDrawn="1">
  <p:cSld name="BLUE - Cover + circles x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4FD7E0B-402A-3290-4A06-BB3B43328B0E}"/>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3F4EB8-7E23-3FA1-933F-130F0F0DADA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257681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BLUE - Title + Content a">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12686136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BLUE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217227103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BLUE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101270751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BLUE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69706723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BLU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291638385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p:cSld name="BLUE - Section break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92129209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BLUE - Section break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597177447"/>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LUE - Section break 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9427029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BLUE - Section break 4">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942443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EN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39192747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BLUE - End Slide">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18C33-91CE-3C48-BD6C-E5FD9E6599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53" b="29075"/>
          <a:stretch/>
        </p:blipFill>
        <p:spPr>
          <a:xfrm>
            <a:off x="7121354" y="0"/>
            <a:ext cx="4495800" cy="6858000"/>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4" name="Rectangle 3">
            <a:extLst>
              <a:ext uri="{FF2B5EF4-FFF2-40B4-BE49-F238E27FC236}">
                <a16:creationId xmlns:a16="http://schemas.microsoft.com/office/drawing/2014/main" id="{710E42AB-373E-9686-F751-EA4828238251}"/>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1DA906CF-7B00-1AAC-F6F3-8E46A6C13567}"/>
              </a:ext>
            </a:extLst>
          </p:cNvPr>
          <p:cNvGrpSpPr/>
          <p:nvPr userDrawn="1"/>
        </p:nvGrpSpPr>
        <p:grpSpPr>
          <a:xfrm>
            <a:off x="2733513" y="5624265"/>
            <a:ext cx="1287128" cy="274320"/>
            <a:chOff x="2733513" y="5624265"/>
            <a:chExt cx="1287128" cy="274320"/>
          </a:xfrm>
        </p:grpSpPr>
        <p:pic>
          <p:nvPicPr>
            <p:cNvPr id="6" name="Picture 5">
              <a:extLst>
                <a:ext uri="{FF2B5EF4-FFF2-40B4-BE49-F238E27FC236}">
                  <a16:creationId xmlns:a16="http://schemas.microsoft.com/office/drawing/2014/main" id="{E26DE162-6235-FDCE-607E-CCDBBC562F7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8" name="Picture 7">
              <a:extLst>
                <a:ext uri="{FF2B5EF4-FFF2-40B4-BE49-F238E27FC236}">
                  <a16:creationId xmlns:a16="http://schemas.microsoft.com/office/drawing/2014/main" id="{201529FA-49FC-93B3-9809-6083E2AE42D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5" name="TextBox 4">
            <a:extLst>
              <a:ext uri="{FF2B5EF4-FFF2-40B4-BE49-F238E27FC236}">
                <a16:creationId xmlns:a16="http://schemas.microsoft.com/office/drawing/2014/main" id="{DFF392EF-797C-1B76-E778-27B565F5A761}"/>
              </a:ext>
            </a:extLst>
          </p:cNvPr>
          <p:cNvSpPr txBox="1"/>
          <p:nvPr userDrawn="1"/>
        </p:nvSpPr>
        <p:spPr>
          <a:xfrm>
            <a:off x="816000" y="6313635"/>
            <a:ext cx="6196546"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9" name="Picture 8" descr="A logo with a circle and text&#10;&#10;AI-generated content may be incorrect.">
            <a:extLst>
              <a:ext uri="{FF2B5EF4-FFF2-40B4-BE49-F238E27FC236}">
                <a16:creationId xmlns:a16="http://schemas.microsoft.com/office/drawing/2014/main" id="{39847451-0F0A-5289-8B53-82A8D7506DFE}"/>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74895161"/>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7" name="Picture 16">
            <a:extLst>
              <a:ext uri="{FF2B5EF4-FFF2-40B4-BE49-F238E27FC236}">
                <a16:creationId xmlns:a16="http://schemas.microsoft.com/office/drawing/2014/main" id="{41E79025-1932-3A43-B290-7270114689E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57" b="30444"/>
          <a:stretch/>
        </p:blipFill>
        <p:spPr>
          <a:xfrm>
            <a:off x="7293474" y="0"/>
            <a:ext cx="4016248"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3" name="Group 2">
            <a:extLst>
              <a:ext uri="{FF2B5EF4-FFF2-40B4-BE49-F238E27FC236}">
                <a16:creationId xmlns:a16="http://schemas.microsoft.com/office/drawing/2014/main" id="{E4F45BE2-7116-993B-E9B8-B6C9AB9A8737}"/>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2F21F77-F06A-EE70-F31C-B70E563DBF7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3031E64B-5830-D73F-5110-8CF838A2546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09CFA48B-A6C2-CCA1-6E23-C8111466536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B85C90-2D5B-D10F-3C61-9AB8F8D954F5}"/>
              </a:ext>
            </a:extLst>
          </p:cNvPr>
          <p:cNvSpPr txBox="1"/>
          <p:nvPr userDrawn="1"/>
        </p:nvSpPr>
        <p:spPr>
          <a:xfrm>
            <a:off x="817199" y="5146777"/>
            <a:ext cx="6188907"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A9611B92-B571-16F5-4826-CDCBB91CDDA4}"/>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1750031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23312E10-7AF2-FD47-A7E3-740961465E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Content Placeholder 10">
            <a:extLst>
              <a:ext uri="{FF2B5EF4-FFF2-40B4-BE49-F238E27FC236}">
                <a16:creationId xmlns:a16="http://schemas.microsoft.com/office/drawing/2014/main" id="{A5D06ECC-7E86-91AE-485B-AAADC9DC8961}"/>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2D5D0820-3F22-4FDE-2A81-E1C2EBF85D3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B0AA549-7566-3A9F-0129-58B11CED6A0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731099CB-D130-0890-E192-8141BD8F9BB3}"/>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F27381B0-651D-5030-0B37-8AA5DDB3DB1B}"/>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80091972-FE6C-9980-84BE-76D8336B3C69}"/>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AF03063-F3E2-B5EB-5DBE-B75E17689FB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BF665C6F-A53E-487C-9584-A4166071DC9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4F80E975-2EE9-4298-FCA4-A1F35039EA7C}"/>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E8077A08-7546-820E-91B0-F19E05B25B3E}"/>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81DBDC1D-2DDC-F589-3B27-682F34A52364}"/>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5FC2036F-256C-435E-944B-D3977A485779}"/>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7F3D679A-B25E-374F-6EF5-B77E293EA9B2}"/>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90955F4F-6101-F789-083A-A7DB9126897D}"/>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275354385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REEN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41612855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GREEN - 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0724548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EEN - Section break 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8695093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GREEN - Section break 3">
    <p:bg>
      <p:bgPr>
        <a:solidFill>
          <a:srgbClr val="EBF5E8"/>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69351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GREEN - Section break 4">
    <p:bg>
      <p:bgPr>
        <a:solidFill>
          <a:schemeClr val="accent2"/>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2337277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GREEN-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1"/>
                </a:solidFill>
              </a:defRPr>
            </a:lvl1pPr>
          </a:lstStyle>
          <a:p>
            <a:r>
              <a:rPr lang="en-US"/>
              <a:t>Click to edit Master title style</a:t>
            </a:r>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64DF3DCF-D76C-14DE-AC6E-6A3D4BC441D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B262021-1588-3B13-5E00-F18C2E6D384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2011923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GREEN - End slide 1">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3D045-2D7B-774A-8416-440089913B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9" name="Rectangle 18">
            <a:extLst>
              <a:ext uri="{FF2B5EF4-FFF2-40B4-BE49-F238E27FC236}">
                <a16:creationId xmlns:a16="http://schemas.microsoft.com/office/drawing/2014/main" id="{9BA638A1-7CD6-764B-ADC5-9F2C7214497D}"/>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6375450-45AE-C7B1-2520-07BAE43C1852}"/>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2F866623-481D-FA26-B676-CE54277E3C0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6" name="Picture 5">
              <a:extLst>
                <a:ext uri="{FF2B5EF4-FFF2-40B4-BE49-F238E27FC236}">
                  <a16:creationId xmlns:a16="http://schemas.microsoft.com/office/drawing/2014/main" id="{6BB7C580-85E3-392C-BA47-EEF42889E1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4177BDE7-2C35-287D-7C9D-F1326200A3CB}"/>
              </a:ext>
            </a:extLst>
          </p:cNvPr>
          <p:cNvSpPr txBox="1"/>
          <p:nvPr userDrawn="1"/>
        </p:nvSpPr>
        <p:spPr>
          <a:xfrm>
            <a:off x="815999" y="6313635"/>
            <a:ext cx="6172175"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A4B21A83-6956-9E9E-A6A5-8DA6DE0325F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8929644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D069FDE9-4FF8-424B-A9BA-38AB1AB7FA5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33" b="30468"/>
          <a:stretch/>
        </p:blipFill>
        <p:spPr>
          <a:xfrm>
            <a:off x="7293474" y="0"/>
            <a:ext cx="4016248" cy="5733257"/>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102E81D3-9633-A700-673C-5DB61C8F08D0}"/>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0B003A3-3CDF-729F-0922-3CE165D3663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F546F161-CD4E-FB48-1101-33F9CC40809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9" name="TextBox 8">
            <a:extLst>
              <a:ext uri="{FF2B5EF4-FFF2-40B4-BE49-F238E27FC236}">
                <a16:creationId xmlns:a16="http://schemas.microsoft.com/office/drawing/2014/main" id="{23D6F9A3-0371-9272-A3F8-E5167FF324B0}"/>
              </a:ext>
            </a:extLst>
          </p:cNvPr>
          <p:cNvSpPr txBox="1"/>
          <p:nvPr userDrawn="1"/>
        </p:nvSpPr>
        <p:spPr>
          <a:xfrm>
            <a:off x="817199" y="5146777"/>
            <a:ext cx="6170975"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a:p>
            <a:endParaRPr lang="en-NZ" sz="650">
              <a:solidFill>
                <a:srgbClr val="3E5D58"/>
              </a:solidFill>
              <a:effectLst/>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094620E-2B6F-F222-B6D7-AA2780178831}"/>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pic>
        <p:nvPicPr>
          <p:cNvPr id="12" name="Picture 11" descr="A logo with a circle and text&#10;&#10;AI-generated content may be incorrect.">
            <a:extLst>
              <a:ext uri="{FF2B5EF4-FFF2-40B4-BE49-F238E27FC236}">
                <a16:creationId xmlns:a16="http://schemas.microsoft.com/office/drawing/2014/main" id="{5DEC51D5-6EE2-17BA-3829-AFC9AA91A9D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161165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12" name="Content Placeholder 10">
            <a:extLst>
              <a:ext uri="{FF2B5EF4-FFF2-40B4-BE49-F238E27FC236}">
                <a16:creationId xmlns:a16="http://schemas.microsoft.com/office/drawing/2014/main" id="{7158C61F-BA1C-F244-83B8-A0F95ECA2E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14" name="Content Placeholder 10">
            <a:extLst>
              <a:ext uri="{FF2B5EF4-FFF2-40B4-BE49-F238E27FC236}">
                <a16:creationId xmlns:a16="http://schemas.microsoft.com/office/drawing/2014/main" id="{397F7194-4638-A540-9B1E-335CF6EA0C9F}"/>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19" name="Content Placeholder 10">
            <a:extLst>
              <a:ext uri="{FF2B5EF4-FFF2-40B4-BE49-F238E27FC236}">
                <a16:creationId xmlns:a16="http://schemas.microsoft.com/office/drawing/2014/main" id="{173C33A0-A043-A948-B099-91BECE8360B5}"/>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1" name="Content Placeholder 10">
            <a:extLst>
              <a:ext uri="{FF2B5EF4-FFF2-40B4-BE49-F238E27FC236}">
                <a16:creationId xmlns:a16="http://schemas.microsoft.com/office/drawing/2014/main" id="{B565D28E-E6F3-8145-A040-2C975C95304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23" name="Content Placeholder 10">
            <a:extLst>
              <a:ext uri="{FF2B5EF4-FFF2-40B4-BE49-F238E27FC236}">
                <a16:creationId xmlns:a16="http://schemas.microsoft.com/office/drawing/2014/main" id="{3F142C13-C2F5-9D45-B5D6-A8E67449D6E8}"/>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887C1BA0-64A0-744E-ADB8-AE48DD65F78C}"/>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28" name="Content Placeholder 10">
            <a:extLst>
              <a:ext uri="{FF2B5EF4-FFF2-40B4-BE49-F238E27FC236}">
                <a16:creationId xmlns:a16="http://schemas.microsoft.com/office/drawing/2014/main" id="{69FF9AB4-2F00-464F-80C3-508BF66DB7B8}"/>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0" name="Content Placeholder 10">
            <a:extLst>
              <a:ext uri="{FF2B5EF4-FFF2-40B4-BE49-F238E27FC236}">
                <a16:creationId xmlns:a16="http://schemas.microsoft.com/office/drawing/2014/main" id="{2111A7E6-194B-5C46-8DEF-249FAFB13209}"/>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1" name="Content Placeholder 10">
            <a:extLst>
              <a:ext uri="{FF2B5EF4-FFF2-40B4-BE49-F238E27FC236}">
                <a16:creationId xmlns:a16="http://schemas.microsoft.com/office/drawing/2014/main" id="{8760447C-A4BC-764A-AE45-8BF8C0023F0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32" name="Content Placeholder 10">
            <a:extLst>
              <a:ext uri="{FF2B5EF4-FFF2-40B4-BE49-F238E27FC236}">
                <a16:creationId xmlns:a16="http://schemas.microsoft.com/office/drawing/2014/main" id="{EFAC369D-8EC3-1348-B9B0-D07E28FC3E40}"/>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33" name="Content Placeholder 10">
            <a:extLst>
              <a:ext uri="{FF2B5EF4-FFF2-40B4-BE49-F238E27FC236}">
                <a16:creationId xmlns:a16="http://schemas.microsoft.com/office/drawing/2014/main" id="{65ED0B90-0A3E-F442-ACB0-BD6255B59D2B}"/>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34" name="Content Placeholder 10">
            <a:extLst>
              <a:ext uri="{FF2B5EF4-FFF2-40B4-BE49-F238E27FC236}">
                <a16:creationId xmlns:a16="http://schemas.microsoft.com/office/drawing/2014/main" id="{295A6809-5859-9146-AE46-C863F94D9883}"/>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3" name="TextBox 2">
            <a:extLst>
              <a:ext uri="{FF2B5EF4-FFF2-40B4-BE49-F238E27FC236}">
                <a16:creationId xmlns:a16="http://schemas.microsoft.com/office/drawing/2014/main" id="{E8C616A4-A1D1-3F84-227C-9229E596D825}"/>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4" name="Picture 3" descr="A black and green logo&#10;&#10;AI-generated content may be incorrect.">
            <a:extLst>
              <a:ext uri="{FF2B5EF4-FFF2-40B4-BE49-F238E27FC236}">
                <a16:creationId xmlns:a16="http://schemas.microsoft.com/office/drawing/2014/main" id="{8A8D3371-B923-1FC6-42F9-3A718041DE7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023338234"/>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VIOLET -cover ">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5C08F2-87B6-FAC5-4379-33CE404E94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F1E856DC-098F-92DF-102E-DBF4296764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5882113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IOLET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4D29164D-D2CB-91F5-6045-AA7B46BA83C0}"/>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EA16B99B-C25C-125A-07A5-E137AD11E6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4685364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VIOLET - Cover + circles x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B663065-8F10-5079-C092-BA1162E2EF3F}"/>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8330B86-F912-ED1E-675F-78BE44EDD4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049975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42507426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NZ"/>
          </a:p>
        </p:txBody>
      </p:sp>
    </p:spTree>
    <p:extLst>
      <p:ext uri="{BB962C8B-B14F-4D97-AF65-F5344CB8AC3E}">
        <p14:creationId xmlns:p14="http://schemas.microsoft.com/office/powerpoint/2010/main" val="26246334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VIOLET - Title + Content a">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550589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VIOLET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184757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EEN - Cover + circles x 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30F97A-9B5A-7CC9-9BC1-B14CB40BAF1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478D46-D27A-5419-51E3-7CEC274350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87645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226145692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OLET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14947795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OLET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42817491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VIOLET - Section break 1">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42276916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VIOLET - Section break 2">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0789807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VIOLET - Section break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64240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VIOLET- Section break 4">
    <p:bg>
      <p:bgPr>
        <a:solidFill>
          <a:schemeClr val="accent6"/>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4"/>
                </a:solidFill>
              </a:defRPr>
            </a:lvl1pPr>
          </a:lstStyle>
          <a:p>
            <a:r>
              <a:rPr lang="en-NZ" noProof="0"/>
              <a:t>Click to add text</a:t>
            </a:r>
          </a:p>
        </p:txBody>
      </p:sp>
    </p:spTree>
    <p:extLst>
      <p:ext uri="{BB962C8B-B14F-4D97-AF65-F5344CB8AC3E}">
        <p14:creationId xmlns:p14="http://schemas.microsoft.com/office/powerpoint/2010/main" val="315714362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A7B01B56-E03A-5E41-81ED-B5170CBF4CDE}"/>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78" b="29087"/>
          <a:stretch/>
        </p:blipFill>
        <p:spPr>
          <a:xfrm>
            <a:off x="7121354" y="1"/>
            <a:ext cx="4499145"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3" name="Rectangle 2">
            <a:extLst>
              <a:ext uri="{FF2B5EF4-FFF2-40B4-BE49-F238E27FC236}">
                <a16:creationId xmlns:a16="http://schemas.microsoft.com/office/drawing/2014/main" id="{116BC314-46E2-4148-1E8E-84466FE1010F}"/>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FD061A80-7037-32C9-6AB6-C186760F349D}"/>
              </a:ext>
            </a:extLst>
          </p:cNvPr>
          <p:cNvGrpSpPr/>
          <p:nvPr userDrawn="1"/>
        </p:nvGrpSpPr>
        <p:grpSpPr>
          <a:xfrm>
            <a:off x="2733513" y="5624265"/>
            <a:ext cx="1287128" cy="274320"/>
            <a:chOff x="2733513" y="5624265"/>
            <a:chExt cx="1287128" cy="274320"/>
          </a:xfrm>
        </p:grpSpPr>
        <p:pic>
          <p:nvPicPr>
            <p:cNvPr id="5" name="Picture 4">
              <a:extLst>
                <a:ext uri="{FF2B5EF4-FFF2-40B4-BE49-F238E27FC236}">
                  <a16:creationId xmlns:a16="http://schemas.microsoft.com/office/drawing/2014/main" id="{D3B21771-0ABB-F5B9-49B8-E4169D1DEF9D}"/>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6DE5978D-614C-02DE-C4A7-33FBC2955CA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4" name="TextBox 3">
            <a:extLst>
              <a:ext uri="{FF2B5EF4-FFF2-40B4-BE49-F238E27FC236}">
                <a16:creationId xmlns:a16="http://schemas.microsoft.com/office/drawing/2014/main" id="{4456603F-5423-608A-A419-3241A723C997}"/>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CCA5BD10-DABD-6881-257B-385F1AA951F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91997912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8" name="Picture 17">
            <a:extLst>
              <a:ext uri="{FF2B5EF4-FFF2-40B4-BE49-F238E27FC236}">
                <a16:creationId xmlns:a16="http://schemas.microsoft.com/office/drawing/2014/main" id="{0A981915-3EE1-B84F-9572-1748C5A7DA9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675" b="30401"/>
          <a:stretch/>
        </p:blipFill>
        <p:spPr>
          <a:xfrm>
            <a:off x="7293474" y="0"/>
            <a:ext cx="4004927"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3FB896E-1054-80A4-339F-829FB7F747F2}"/>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8C4887D8-E900-36AA-B880-DA7E7D501E6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A0777481-45F6-E68B-4A79-C4F7779DD697}"/>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9B61D9A8-EA2F-5C22-17E5-0BB9A055AC8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9" name="TextBox 8">
            <a:extLst>
              <a:ext uri="{FF2B5EF4-FFF2-40B4-BE49-F238E27FC236}">
                <a16:creationId xmlns:a16="http://schemas.microsoft.com/office/drawing/2014/main" id="{BE8F31B1-CFCE-B9DF-296E-85060F0492E4}"/>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1381FAFB-5DF0-72D7-1B8B-94765369FC8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6241495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VIOLET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7215F253-7F8C-4342-9328-B6A3514298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24" name="Content Placeholder 10">
            <a:extLst>
              <a:ext uri="{FF2B5EF4-FFF2-40B4-BE49-F238E27FC236}">
                <a16:creationId xmlns:a16="http://schemas.microsoft.com/office/drawing/2014/main" id="{3033F68C-F701-B149-A7CD-35109CAC5166}"/>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25" name="Content Placeholder 10">
            <a:extLst>
              <a:ext uri="{FF2B5EF4-FFF2-40B4-BE49-F238E27FC236}">
                <a16:creationId xmlns:a16="http://schemas.microsoft.com/office/drawing/2014/main" id="{1990401A-DDA4-919A-E487-C41F6E139EA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26" name="Content Placeholder 10">
            <a:extLst>
              <a:ext uri="{FF2B5EF4-FFF2-40B4-BE49-F238E27FC236}">
                <a16:creationId xmlns:a16="http://schemas.microsoft.com/office/drawing/2014/main" id="{952F8B22-86ED-F251-5308-61EE952D44D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9" name="Content Placeholder 10">
            <a:extLst>
              <a:ext uri="{FF2B5EF4-FFF2-40B4-BE49-F238E27FC236}">
                <a16:creationId xmlns:a16="http://schemas.microsoft.com/office/drawing/2014/main" id="{6C18F283-7B96-54D1-4DD0-323366CF9D70}"/>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D51CBC74-9549-5023-C5B6-D3BD5F8F48FE}"/>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36" name="Content Placeholder 10">
            <a:extLst>
              <a:ext uri="{FF2B5EF4-FFF2-40B4-BE49-F238E27FC236}">
                <a16:creationId xmlns:a16="http://schemas.microsoft.com/office/drawing/2014/main" id="{0F60CAA3-D30C-8D54-7648-44EAE6C8B79B}"/>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FB1280EB-A3E4-EA99-4CFD-598D70524D3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18E15E35-507B-CA44-7E17-7DE027CF671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9" name="Content Placeholder 10">
            <a:extLst>
              <a:ext uri="{FF2B5EF4-FFF2-40B4-BE49-F238E27FC236}">
                <a16:creationId xmlns:a16="http://schemas.microsoft.com/office/drawing/2014/main" id="{4C318EC7-E2BE-1348-731A-96475A1404BA}"/>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40" name="Content Placeholder 10">
            <a:extLst>
              <a:ext uri="{FF2B5EF4-FFF2-40B4-BE49-F238E27FC236}">
                <a16:creationId xmlns:a16="http://schemas.microsoft.com/office/drawing/2014/main" id="{A05E5B6A-CCB2-B317-48F6-8CCD33BA972D}"/>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41" name="Content Placeholder 10">
            <a:extLst>
              <a:ext uri="{FF2B5EF4-FFF2-40B4-BE49-F238E27FC236}">
                <a16:creationId xmlns:a16="http://schemas.microsoft.com/office/drawing/2014/main" id="{7F4EA2D0-C6D3-F73F-E51E-294CB6122A3F}"/>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42" name="Content Placeholder 10">
            <a:extLst>
              <a:ext uri="{FF2B5EF4-FFF2-40B4-BE49-F238E27FC236}">
                <a16:creationId xmlns:a16="http://schemas.microsoft.com/office/drawing/2014/main" id="{94AE2691-BDE3-5211-EDDC-07FBC9B5B78A}"/>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5" name="TextBox 4">
            <a:extLst>
              <a:ext uri="{FF2B5EF4-FFF2-40B4-BE49-F238E27FC236}">
                <a16:creationId xmlns:a16="http://schemas.microsoft.com/office/drawing/2014/main" id="{0233CE4D-AFA6-BB48-C9A9-457778443A57}"/>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6" name="Picture 5" descr="A black and green logo&#10;&#10;AI-generated content may be incorrect.">
            <a:extLst>
              <a:ext uri="{FF2B5EF4-FFF2-40B4-BE49-F238E27FC236}">
                <a16:creationId xmlns:a16="http://schemas.microsoft.com/office/drawing/2014/main" id="{F1D3409A-5F7C-1AD0-F43E-A4698192A3E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279787606"/>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ITE - Title + Content ">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b="1">
                <a:solidFill>
                  <a:srgbClr val="3E5D58"/>
                </a:solidFill>
              </a:defRPr>
            </a:lvl1pPr>
          </a:lstStyle>
          <a:p>
            <a:pPr lvl="0"/>
            <a:r>
              <a:rPr lang="en-US" noProof="0"/>
              <a:t>Click to edit Master title style</a:t>
            </a:r>
            <a:endParaRPr lang="en-NZ" noProof="0"/>
          </a:p>
        </p:txBody>
      </p:sp>
      <p:sp>
        <p:nvSpPr>
          <p:cNvPr id="4" name="Content Placeholder 3">
            <a:extLst>
              <a:ext uri="{FF2B5EF4-FFF2-40B4-BE49-F238E27FC236}">
                <a16:creationId xmlns:a16="http://schemas.microsoft.com/office/drawing/2014/main" id="{31D65A56-84AD-C34E-B4B3-C50C1ED9DF88}"/>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12577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GOLD - cover ">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extBox 1">
            <a:extLst>
              <a:ext uri="{FF2B5EF4-FFF2-40B4-BE49-F238E27FC236}">
                <a16:creationId xmlns:a16="http://schemas.microsoft.com/office/drawing/2014/main" id="{D7F74895-435B-102A-8645-8BF060B75CF3}"/>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3" name="Picture 2" descr="A logo with a circle and text&#10;&#10;AI-generated content may be incorrect.">
            <a:extLst>
              <a:ext uri="{FF2B5EF4-FFF2-40B4-BE49-F238E27FC236}">
                <a16:creationId xmlns:a16="http://schemas.microsoft.com/office/drawing/2014/main" id="{657B815A-5584-C88B-25F2-A89F78250C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10310043"/>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GOLD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5"/>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5">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5">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3AF7CA6F-BAC3-1E50-5D9A-1B199943FCB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B269DE1-DC21-BB5F-B56B-A836EC7237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31429108"/>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GOLD - Cover + circles x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5">
              <a:lumMod val="60000"/>
              <a:lumOff val="4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5"/>
                </a:solidFill>
              </a:defRPr>
            </a:lvl1pPr>
          </a:lstStyle>
          <a:p>
            <a:r>
              <a:rPr lang="en-US"/>
              <a:t>Click to edit Master title style</a:t>
            </a:r>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F9E00A89-5B18-DE85-0917-E46C22B3605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47BD34F-ED89-8B2C-A3A5-C114159ACD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5929591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GOLD - Title + Content a">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58874812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OLD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7294768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OLD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664018933"/>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OLD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268952884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GOLD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1710240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GOLD - Section break 1">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225791037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GOLD - Section break 2">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2595097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NZ"/>
          </a:p>
        </p:txBody>
      </p:sp>
    </p:spTree>
    <p:extLst>
      <p:ext uri="{BB962C8B-B14F-4D97-AF65-F5344CB8AC3E}">
        <p14:creationId xmlns:p14="http://schemas.microsoft.com/office/powerpoint/2010/main" val="321190131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GOLD - Section break 3">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31500314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GOLD - Section break 4">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5"/>
                </a:solidFill>
              </a:defRPr>
            </a:lvl1pPr>
          </a:lstStyle>
          <a:p>
            <a:r>
              <a:rPr lang="en-NZ" noProof="0"/>
              <a:t>Click to add text</a:t>
            </a:r>
          </a:p>
        </p:txBody>
      </p:sp>
    </p:spTree>
    <p:extLst>
      <p:ext uri="{BB962C8B-B14F-4D97-AF65-F5344CB8AC3E}">
        <p14:creationId xmlns:p14="http://schemas.microsoft.com/office/powerpoint/2010/main" val="10310769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GOLD_End Slide">
    <p:bg>
      <p:bgPr>
        <a:solidFill>
          <a:srgbClr val="FFF4E4"/>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D7461-C4D0-DF4A-A40E-F38E8B0D21E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1" b="29067"/>
          <a:stretch/>
        </p:blipFill>
        <p:spPr>
          <a:xfrm>
            <a:off x="7121354" y="1"/>
            <a:ext cx="4495800" cy="6857998"/>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6" name="Rectangle 5">
            <a:extLst>
              <a:ext uri="{FF2B5EF4-FFF2-40B4-BE49-F238E27FC236}">
                <a16:creationId xmlns:a16="http://schemas.microsoft.com/office/drawing/2014/main" id="{93277096-34F4-2174-AAE7-F60B2883BC0B}"/>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91395B33-37CF-F664-40A8-7C3CB1C3CAEF}"/>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E3B56752-261F-DECE-E916-32396C656AA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4" name="Picture 3">
              <a:extLst>
                <a:ext uri="{FF2B5EF4-FFF2-40B4-BE49-F238E27FC236}">
                  <a16:creationId xmlns:a16="http://schemas.microsoft.com/office/drawing/2014/main" id="{CF4D251E-BB56-5F8D-A68F-5F2F946273FA}"/>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BE1AD7C5-3B5B-0443-30F9-927F92FCDDFE}"/>
              </a:ext>
            </a:extLst>
          </p:cNvPr>
          <p:cNvSpPr txBox="1"/>
          <p:nvPr userDrawn="1"/>
        </p:nvSpPr>
        <p:spPr>
          <a:xfrm>
            <a:off x="815999" y="6313635"/>
            <a:ext cx="6170789"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5600D1A7-A69B-8C66-5820-7E961F1AC6F8}"/>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13942111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GOLD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3" name="Picture 2">
            <a:extLst>
              <a:ext uri="{FF2B5EF4-FFF2-40B4-BE49-F238E27FC236}">
                <a16:creationId xmlns:a16="http://schemas.microsoft.com/office/drawing/2014/main" id="{91626881-F5D6-4841-B556-5C99FABC897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68" b="30432"/>
          <a:stretch/>
        </p:blipFill>
        <p:spPr>
          <a:xfrm>
            <a:off x="7293474" y="1"/>
            <a:ext cx="4016248" cy="5733255"/>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4" name="Group 3">
            <a:extLst>
              <a:ext uri="{FF2B5EF4-FFF2-40B4-BE49-F238E27FC236}">
                <a16:creationId xmlns:a16="http://schemas.microsoft.com/office/drawing/2014/main" id="{80FBB734-535D-BE36-FC7B-A7415AEC3C96}"/>
              </a:ext>
            </a:extLst>
          </p:cNvPr>
          <p:cNvGrpSpPr/>
          <p:nvPr userDrawn="1"/>
        </p:nvGrpSpPr>
        <p:grpSpPr>
          <a:xfrm>
            <a:off x="2733513" y="6025017"/>
            <a:ext cx="1287128" cy="274320"/>
            <a:chOff x="2733513" y="5624265"/>
            <a:chExt cx="1287128" cy="274320"/>
          </a:xfrm>
        </p:grpSpPr>
        <p:pic>
          <p:nvPicPr>
            <p:cNvPr id="5" name="Picture 4">
              <a:extLst>
                <a:ext uri="{FF2B5EF4-FFF2-40B4-BE49-F238E27FC236}">
                  <a16:creationId xmlns:a16="http://schemas.microsoft.com/office/drawing/2014/main" id="{D802DCE0-FDAF-FAA4-6A2E-FB39DFB1FCB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A7905BC7-593C-D255-89CF-D11B7443E70D}"/>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9" name="Rectangle 8">
            <a:extLst>
              <a:ext uri="{FF2B5EF4-FFF2-40B4-BE49-F238E27FC236}">
                <a16:creationId xmlns:a16="http://schemas.microsoft.com/office/drawing/2014/main" id="{40B95AE3-6101-0EFC-7D23-25C70C345A8A}"/>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sp>
        <p:nvSpPr>
          <p:cNvPr id="10" name="TextBox 9">
            <a:extLst>
              <a:ext uri="{FF2B5EF4-FFF2-40B4-BE49-F238E27FC236}">
                <a16:creationId xmlns:a16="http://schemas.microsoft.com/office/drawing/2014/main" id="{DC24665A-F1E7-868C-B115-85520871FF0B}"/>
              </a:ext>
            </a:extLst>
          </p:cNvPr>
          <p:cNvSpPr txBox="1"/>
          <p:nvPr userDrawn="1"/>
        </p:nvSpPr>
        <p:spPr>
          <a:xfrm>
            <a:off x="817200" y="5146777"/>
            <a:ext cx="6176028"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1" name="Picture 10" descr="A logo with a circle and text&#10;&#10;AI-generated content may be incorrect.">
            <a:extLst>
              <a:ext uri="{FF2B5EF4-FFF2-40B4-BE49-F238E27FC236}">
                <a16:creationId xmlns:a16="http://schemas.microsoft.com/office/drawing/2014/main" id="{FECC0407-7EC1-23C9-A6C1-16097BF93461}"/>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9047832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GOLD_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5">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2F612E68-18FE-A742-8701-0A41C058615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4" name="Content Placeholder 10">
            <a:extLst>
              <a:ext uri="{FF2B5EF4-FFF2-40B4-BE49-F238E27FC236}">
                <a16:creationId xmlns:a16="http://schemas.microsoft.com/office/drawing/2014/main" id="{5CB7039A-7C11-9FE2-2096-F28184959F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C47EFB35-A58C-42F8-D38E-01B04EDD9E63}"/>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5B7A277-A60D-A548-9C15-A2CF68577B14}"/>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ED91627F-69F6-6C54-1156-1C90C6D3E4D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AF1D9265-EA3A-B08F-350A-FE5D7B7FA474}"/>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3892691D-6796-5002-95B1-17969453AF6E}"/>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9E47808-A463-8AD8-2A0A-956B7FAE150E}"/>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D3AAD24B-FA2C-7862-34CF-0EAD707ECB82}"/>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64857410-AF46-275E-BBE1-49FE6AC92C5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A51B6085-D877-113C-1A2C-F33DDB390638}"/>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DABC3F9F-82EB-82ED-D16D-88B31E6B7AE8}"/>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62A4A287-2559-AB52-4A3B-16B53E17986F}"/>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B1BD9F8E-EA39-2AD5-B0AA-96BAAE462D0C}"/>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3A22DC95-8E44-B08B-53D3-7103ED493F0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305376685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BLUE - cover ">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675504D5-0DF8-73D4-EA84-B7A2EBB34272}"/>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28718F95-AA62-49DB-C93F-1000FBE5632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1725303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LUE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3">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B9D5996D-754B-CF83-6153-68B540D14A37}"/>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3EBF966-ACB7-CE1F-939A-C6C2CB5309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62034579"/>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BLUE - Cover + circles x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3">
              <a:lumMod val="40000"/>
              <a:lumOff val="60000"/>
            </a:schemeClr>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3"/>
                </a:solidFill>
              </a:defRPr>
            </a:lvl1pPr>
          </a:lstStyle>
          <a:p>
            <a:r>
              <a:rPr lang="en-US"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3"/>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4FD7E0B-402A-3290-4A06-BB3B43328B0E}"/>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3F4EB8-7E23-3FA1-933F-130F0F0DAD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257681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LUE - Title + Content a">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1268613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BLUE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2172271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WHITE - Title + Content x2 boxes">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E37C694-9C9B-DE41-8E1A-3E327DD43FC7}"/>
              </a:ext>
            </a:extLst>
          </p:cNvPr>
          <p:cNvSpPr>
            <a:spLocks noGrp="1" noChangeArrowheads="1"/>
          </p:cNvSpPr>
          <p:nvPr>
            <p:ph idx="1"/>
          </p:nvPr>
        </p:nvSpPr>
        <p:spPr bwMode="auto">
          <a:xfrm>
            <a:off x="720000"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8" name="Rectangle 3">
            <a:extLst>
              <a:ext uri="{FF2B5EF4-FFF2-40B4-BE49-F238E27FC236}">
                <a16:creationId xmlns:a16="http://schemas.microsoft.com/office/drawing/2014/main" id="{E9BB63C1-0E12-E140-A98A-1ECD57327ECD}"/>
              </a:ext>
            </a:extLst>
          </p:cNvPr>
          <p:cNvSpPr>
            <a:spLocks noGrp="1" noChangeArrowheads="1"/>
          </p:cNvSpPr>
          <p:nvPr>
            <p:ph idx="10"/>
          </p:nvPr>
        </p:nvSpPr>
        <p:spPr bwMode="auto">
          <a:xfrm>
            <a:off x="6192112"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6" name="Rectangle 2">
            <a:extLst>
              <a:ext uri="{FF2B5EF4-FFF2-40B4-BE49-F238E27FC236}">
                <a16:creationId xmlns:a16="http://schemas.microsoft.com/office/drawing/2014/main" id="{C7167C48-E178-F044-B483-3E2DD230F19B}"/>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26135703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UE - Title + Content x 2 boxes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609600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1012707514"/>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UE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69706723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U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291638385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BLUE - Section break 1">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92129209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UE - Section break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59717744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BLUE - Section break 3">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9427029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BLUE - Section break 4">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3"/>
                </a:solidFill>
              </a:defRPr>
            </a:lvl1pPr>
          </a:lstStyle>
          <a:p>
            <a:r>
              <a:rPr lang="en-NZ" noProof="0"/>
              <a:t>Click to add text</a:t>
            </a:r>
          </a:p>
        </p:txBody>
      </p:sp>
    </p:spTree>
    <p:extLst>
      <p:ext uri="{BB962C8B-B14F-4D97-AF65-F5344CB8AC3E}">
        <p14:creationId xmlns:p14="http://schemas.microsoft.com/office/powerpoint/2010/main" val="29424434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BLUE - End Slide">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318C33-91CE-3C48-BD6C-E5FD9E65990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53" b="29075"/>
          <a:stretch/>
        </p:blipFill>
        <p:spPr>
          <a:xfrm>
            <a:off x="7121354" y="0"/>
            <a:ext cx="4495800" cy="6858000"/>
          </a:xfrm>
          <a:prstGeom prst="rect">
            <a:avLst/>
          </a:prstGeom>
        </p:spPr>
      </p:pic>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sp>
        <p:nvSpPr>
          <p:cNvPr id="4" name="Rectangle 3">
            <a:extLst>
              <a:ext uri="{FF2B5EF4-FFF2-40B4-BE49-F238E27FC236}">
                <a16:creationId xmlns:a16="http://schemas.microsoft.com/office/drawing/2014/main" id="{710E42AB-373E-9686-F751-EA4828238251}"/>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grpSp>
        <p:nvGrpSpPr>
          <p:cNvPr id="2" name="Group 1">
            <a:extLst>
              <a:ext uri="{FF2B5EF4-FFF2-40B4-BE49-F238E27FC236}">
                <a16:creationId xmlns:a16="http://schemas.microsoft.com/office/drawing/2014/main" id="{1DA906CF-7B00-1AAC-F6F3-8E46A6C13567}"/>
              </a:ext>
            </a:extLst>
          </p:cNvPr>
          <p:cNvGrpSpPr/>
          <p:nvPr userDrawn="1"/>
        </p:nvGrpSpPr>
        <p:grpSpPr>
          <a:xfrm>
            <a:off x="2733513" y="5624265"/>
            <a:ext cx="1287128" cy="274320"/>
            <a:chOff x="2733513" y="5624265"/>
            <a:chExt cx="1287128" cy="274320"/>
          </a:xfrm>
        </p:grpSpPr>
        <p:pic>
          <p:nvPicPr>
            <p:cNvPr id="6" name="Picture 5">
              <a:extLst>
                <a:ext uri="{FF2B5EF4-FFF2-40B4-BE49-F238E27FC236}">
                  <a16:creationId xmlns:a16="http://schemas.microsoft.com/office/drawing/2014/main" id="{E26DE162-6235-FDCE-607E-CCDBBC562F7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8" name="Picture 7">
              <a:extLst>
                <a:ext uri="{FF2B5EF4-FFF2-40B4-BE49-F238E27FC236}">
                  <a16:creationId xmlns:a16="http://schemas.microsoft.com/office/drawing/2014/main" id="{201529FA-49FC-93B3-9809-6083E2AE42D3}"/>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5" name="TextBox 4">
            <a:extLst>
              <a:ext uri="{FF2B5EF4-FFF2-40B4-BE49-F238E27FC236}">
                <a16:creationId xmlns:a16="http://schemas.microsoft.com/office/drawing/2014/main" id="{DFF392EF-797C-1B76-E778-27B565F5A761}"/>
              </a:ext>
            </a:extLst>
          </p:cNvPr>
          <p:cNvSpPr txBox="1"/>
          <p:nvPr userDrawn="1"/>
        </p:nvSpPr>
        <p:spPr>
          <a:xfrm>
            <a:off x="816000" y="6313635"/>
            <a:ext cx="6196546"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9" name="Picture 8" descr="A logo with a circle and text&#10;&#10;AI-generated content may be incorrect.">
            <a:extLst>
              <a:ext uri="{FF2B5EF4-FFF2-40B4-BE49-F238E27FC236}">
                <a16:creationId xmlns:a16="http://schemas.microsoft.com/office/drawing/2014/main" id="{39847451-0F0A-5289-8B53-82A8D7506DF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874895161"/>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17" name="Picture 16">
            <a:extLst>
              <a:ext uri="{FF2B5EF4-FFF2-40B4-BE49-F238E27FC236}">
                <a16:creationId xmlns:a16="http://schemas.microsoft.com/office/drawing/2014/main" id="{41E79025-1932-3A43-B290-7270114689E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57" b="30444"/>
          <a:stretch/>
        </p:blipFill>
        <p:spPr>
          <a:xfrm>
            <a:off x="7293474" y="0"/>
            <a:ext cx="4016248" cy="5733256"/>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3" name="Group 2">
            <a:extLst>
              <a:ext uri="{FF2B5EF4-FFF2-40B4-BE49-F238E27FC236}">
                <a16:creationId xmlns:a16="http://schemas.microsoft.com/office/drawing/2014/main" id="{E4F45BE2-7116-993B-E9B8-B6C9AB9A8737}"/>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2F21F77-F06A-EE70-F31C-B70E563DBF7A}"/>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5" name="Picture 4">
              <a:extLst>
                <a:ext uri="{FF2B5EF4-FFF2-40B4-BE49-F238E27FC236}">
                  <a16:creationId xmlns:a16="http://schemas.microsoft.com/office/drawing/2014/main" id="{3031E64B-5830-D73F-5110-8CF838A25460}"/>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l="40058" r="-1774"/>
            <a:stretch/>
          </p:blipFill>
          <p:spPr>
            <a:xfrm>
              <a:off x="3042446" y="5624265"/>
              <a:ext cx="978195" cy="274320"/>
            </a:xfrm>
            <a:prstGeom prst="rect">
              <a:avLst/>
            </a:prstGeom>
          </p:spPr>
        </p:pic>
      </p:grpSp>
      <p:sp>
        <p:nvSpPr>
          <p:cNvPr id="7" name="Rectangle 6">
            <a:extLst>
              <a:ext uri="{FF2B5EF4-FFF2-40B4-BE49-F238E27FC236}">
                <a16:creationId xmlns:a16="http://schemas.microsoft.com/office/drawing/2014/main" id="{09CFA48B-A6C2-CCA1-6E23-C81114665365}"/>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0FB85C90-2D5B-D10F-3C61-9AB8F8D954F5}"/>
              </a:ext>
            </a:extLst>
          </p:cNvPr>
          <p:cNvSpPr txBox="1"/>
          <p:nvPr userDrawn="1"/>
        </p:nvSpPr>
        <p:spPr>
          <a:xfrm>
            <a:off x="817199" y="5146777"/>
            <a:ext cx="6188907"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0" name="Picture 9" descr="A logo with a circle and text&#10;&#10;AI-generated content may be incorrect.">
            <a:extLst>
              <a:ext uri="{FF2B5EF4-FFF2-40B4-BE49-F238E27FC236}">
                <a16:creationId xmlns:a16="http://schemas.microsoft.com/office/drawing/2014/main" id="{A9611B92-B571-16F5-4826-CDCBB91CDDA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217500316"/>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BLUE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3">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4" name="Picture 3">
            <a:extLst>
              <a:ext uri="{FF2B5EF4-FFF2-40B4-BE49-F238E27FC236}">
                <a16:creationId xmlns:a16="http://schemas.microsoft.com/office/drawing/2014/main" id="{23312E10-7AF2-FD47-A7E3-740961465E1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Content Placeholder 10">
            <a:extLst>
              <a:ext uri="{FF2B5EF4-FFF2-40B4-BE49-F238E27FC236}">
                <a16:creationId xmlns:a16="http://schemas.microsoft.com/office/drawing/2014/main" id="{A5D06ECC-7E86-91AE-485B-AAADC9DC8961}"/>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6" name="Content Placeholder 10">
            <a:extLst>
              <a:ext uri="{FF2B5EF4-FFF2-40B4-BE49-F238E27FC236}">
                <a16:creationId xmlns:a16="http://schemas.microsoft.com/office/drawing/2014/main" id="{2D5D0820-3F22-4FDE-2A81-E1C2EBF85D3C}"/>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7" name="Content Placeholder 10">
            <a:extLst>
              <a:ext uri="{FF2B5EF4-FFF2-40B4-BE49-F238E27FC236}">
                <a16:creationId xmlns:a16="http://schemas.microsoft.com/office/drawing/2014/main" id="{6B0AA549-7566-3A9F-0129-58B11CED6A07}"/>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8" name="Content Placeholder 10">
            <a:extLst>
              <a:ext uri="{FF2B5EF4-FFF2-40B4-BE49-F238E27FC236}">
                <a16:creationId xmlns:a16="http://schemas.microsoft.com/office/drawing/2014/main" id="{731099CB-D130-0890-E192-8141BD8F9BB3}"/>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9" name="Content Placeholder 10">
            <a:extLst>
              <a:ext uri="{FF2B5EF4-FFF2-40B4-BE49-F238E27FC236}">
                <a16:creationId xmlns:a16="http://schemas.microsoft.com/office/drawing/2014/main" id="{F27381B0-651D-5030-0B37-8AA5DDB3DB1B}"/>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11" name="Content Placeholder 10">
            <a:extLst>
              <a:ext uri="{FF2B5EF4-FFF2-40B4-BE49-F238E27FC236}">
                <a16:creationId xmlns:a16="http://schemas.microsoft.com/office/drawing/2014/main" id="{80091972-FE6C-9980-84BE-76D8336B3C69}"/>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13" name="Content Placeholder 10">
            <a:extLst>
              <a:ext uri="{FF2B5EF4-FFF2-40B4-BE49-F238E27FC236}">
                <a16:creationId xmlns:a16="http://schemas.microsoft.com/office/drawing/2014/main" id="{8AF03063-F3E2-B5EB-5DBE-B75E17689FB6}"/>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15" name="Content Placeholder 10">
            <a:extLst>
              <a:ext uri="{FF2B5EF4-FFF2-40B4-BE49-F238E27FC236}">
                <a16:creationId xmlns:a16="http://schemas.microsoft.com/office/drawing/2014/main" id="{BF665C6F-A53E-487C-9584-A4166071DC9D}"/>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16" name="Content Placeholder 10">
            <a:extLst>
              <a:ext uri="{FF2B5EF4-FFF2-40B4-BE49-F238E27FC236}">
                <a16:creationId xmlns:a16="http://schemas.microsoft.com/office/drawing/2014/main" id="{4F80E975-2EE9-4298-FCA4-A1F35039EA7C}"/>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17" name="Content Placeholder 10">
            <a:extLst>
              <a:ext uri="{FF2B5EF4-FFF2-40B4-BE49-F238E27FC236}">
                <a16:creationId xmlns:a16="http://schemas.microsoft.com/office/drawing/2014/main" id="{E8077A08-7546-820E-91B0-F19E05B25B3E}"/>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18" name="Content Placeholder 10">
            <a:extLst>
              <a:ext uri="{FF2B5EF4-FFF2-40B4-BE49-F238E27FC236}">
                <a16:creationId xmlns:a16="http://schemas.microsoft.com/office/drawing/2014/main" id="{81DBDC1D-2DDC-F589-3B27-682F34A52364}"/>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20" name="Content Placeholder 10">
            <a:extLst>
              <a:ext uri="{FF2B5EF4-FFF2-40B4-BE49-F238E27FC236}">
                <a16:creationId xmlns:a16="http://schemas.microsoft.com/office/drawing/2014/main" id="{5FC2036F-256C-435E-944B-D3977A485779}"/>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12" name="TextBox 11">
            <a:extLst>
              <a:ext uri="{FF2B5EF4-FFF2-40B4-BE49-F238E27FC236}">
                <a16:creationId xmlns:a16="http://schemas.microsoft.com/office/drawing/2014/main" id="{7F3D679A-B25E-374F-6EF5-B77E293EA9B2}"/>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14" name="Picture 13" descr="A black and green logo&#10;&#10;AI-generated content may be incorrect.">
            <a:extLst>
              <a:ext uri="{FF2B5EF4-FFF2-40B4-BE49-F238E27FC236}">
                <a16:creationId xmlns:a16="http://schemas.microsoft.com/office/drawing/2014/main" id="{90955F4F-6101-F789-083A-A7DB9126897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2753543850"/>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 Title + Content x 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000" y="1260000"/>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4" name="Title 3">
            <a:extLst>
              <a:ext uri="{FF2B5EF4-FFF2-40B4-BE49-F238E27FC236}">
                <a16:creationId xmlns:a16="http://schemas.microsoft.com/office/drawing/2014/main" id="{87123273-8597-AE41-A62A-1982F2DF6B4D}"/>
              </a:ext>
            </a:extLst>
          </p:cNvPr>
          <p:cNvSpPr>
            <a:spLocks noGrp="1"/>
          </p:cNvSpPr>
          <p:nvPr>
            <p:ph type="title"/>
          </p:nvPr>
        </p:nvSpPr>
        <p:spPr/>
        <p:txBody>
          <a:bodyPr/>
          <a:lstStyle/>
          <a:p>
            <a:r>
              <a:rPr lang="en-US" noProof="0"/>
              <a:t>Click to edit Master title style</a:t>
            </a:r>
            <a:endParaRPr lang="en-NZ" noProof="0"/>
          </a:p>
        </p:txBody>
      </p:sp>
      <p:sp>
        <p:nvSpPr>
          <p:cNvPr id="7" name="Content Placeholder 2">
            <a:extLst>
              <a:ext uri="{FF2B5EF4-FFF2-40B4-BE49-F238E27FC236}">
                <a16:creationId xmlns:a16="http://schemas.microsoft.com/office/drawing/2014/main" id="{0D8AFF57-CB15-6F4D-930E-F8DD9941672D}"/>
              </a:ext>
            </a:extLst>
          </p:cNvPr>
          <p:cNvSpPr>
            <a:spLocks noGrp="1"/>
          </p:cNvSpPr>
          <p:nvPr>
            <p:ph idx="14"/>
          </p:nvPr>
        </p:nvSpPr>
        <p:spPr>
          <a:xfrm>
            <a:off x="720000" y="3892672"/>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11" name="Content Placeholder 2">
            <a:extLst>
              <a:ext uri="{FF2B5EF4-FFF2-40B4-BE49-F238E27FC236}">
                <a16:creationId xmlns:a16="http://schemas.microsoft.com/office/drawing/2014/main" id="{4C275969-9C1F-9C4D-B6F8-3F9C1F917267}"/>
              </a:ext>
            </a:extLst>
          </p:cNvPr>
          <p:cNvSpPr>
            <a:spLocks noGrp="1"/>
          </p:cNvSpPr>
          <p:nvPr>
            <p:ph idx="15"/>
          </p:nvPr>
        </p:nvSpPr>
        <p:spPr>
          <a:xfrm>
            <a:off x="6206400" y="3892672"/>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
        <p:nvSpPr>
          <p:cNvPr id="12" name="Content Placeholder 2">
            <a:extLst>
              <a:ext uri="{FF2B5EF4-FFF2-40B4-BE49-F238E27FC236}">
                <a16:creationId xmlns:a16="http://schemas.microsoft.com/office/drawing/2014/main" id="{F6FEAD93-F101-3B41-8EB9-6E21B66FC469}"/>
              </a:ext>
            </a:extLst>
          </p:cNvPr>
          <p:cNvSpPr>
            <a:spLocks noGrp="1"/>
          </p:cNvSpPr>
          <p:nvPr>
            <p:ph idx="16"/>
          </p:nvPr>
        </p:nvSpPr>
        <p:spPr>
          <a:xfrm>
            <a:off x="6206400" y="1260000"/>
            <a:ext cx="5303992" cy="2457032"/>
          </a:xfrm>
        </p:spPr>
        <p:txBody>
          <a:bodyPr/>
          <a:lstStyle>
            <a:lvl1pPr marL="360000" indent="-360000">
              <a:buFont typeface="System Font Regular"/>
              <a:buChar char="•"/>
              <a:defRPr/>
            </a:lvl1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3224056241"/>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pic>
        <p:nvPicPr>
          <p:cNvPr id="10" name="Picture 9">
            <a:extLst>
              <a:ext uri="{FF2B5EF4-FFF2-40B4-BE49-F238E27FC236}">
                <a16:creationId xmlns:a16="http://schemas.microsoft.com/office/drawing/2014/main" id="{F7BF2FD8-29F2-5048-9214-BEB511A359B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468886" y="4915104"/>
            <a:ext cx="3168352" cy="1341346"/>
          </a:xfrm>
          <a:prstGeom prst="rect">
            <a:avLst/>
          </a:prstGeom>
        </p:spPr>
      </p:pic>
    </p:spTree>
    <p:extLst>
      <p:ext uri="{BB962C8B-B14F-4D97-AF65-F5344CB8AC3E}">
        <p14:creationId xmlns:p14="http://schemas.microsoft.com/office/powerpoint/2010/main" val="3638721415"/>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type="obj">
  <p:cSld name="WHITE Title and Content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NZ"/>
          </a:p>
        </p:txBody>
      </p:sp>
      <p:sp>
        <p:nvSpPr>
          <p:cNvPr id="3" name="Content Placeholder 2"/>
          <p:cNvSpPr>
            <a:spLocks noGrp="1"/>
          </p:cNvSpPr>
          <p:nvPr>
            <p:ph idx="1"/>
          </p:nvPr>
        </p:nvSpPr>
        <p:spPr/>
        <p:txBody>
          <a:bodyPr/>
          <a:lstStyle>
            <a:lvl1pPr>
              <a:buFont typeface="Lucida Grande"/>
              <a:buChar cha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Tree>
    <p:extLst>
      <p:ext uri="{BB962C8B-B14F-4D97-AF65-F5344CB8AC3E}">
        <p14:creationId xmlns:p14="http://schemas.microsoft.com/office/powerpoint/2010/main" val="320909563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cSld name="14_End Slide">
    <p:bg>
      <p:bgPr>
        <a:solidFill>
          <a:srgbClr val="EBF5E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6000" y="3044008"/>
            <a:ext cx="5280000" cy="130539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accent1"/>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5" name="Rectangle 3"/>
          <p:cNvSpPr>
            <a:spLocks noGrp="1" noChangeArrowheads="1"/>
          </p:cNvSpPr>
          <p:nvPr>
            <p:ph type="subTitle" idx="1" hasCustomPrompt="1"/>
          </p:nvPr>
        </p:nvSpPr>
        <p:spPr>
          <a:xfrm>
            <a:off x="821365" y="4873836"/>
            <a:ext cx="6066723" cy="699587"/>
          </a:xfrm>
        </p:spPr>
        <p:txBody>
          <a:bodyPr/>
          <a:lstStyle>
            <a:lvl1pPr marL="0" indent="0">
              <a:spcBef>
                <a:spcPts val="500"/>
              </a:spcBef>
              <a:buFontTx/>
              <a:buNone/>
              <a:defRPr sz="1600" b="1">
                <a:solidFill>
                  <a:srgbClr val="345E58"/>
                </a:solidFill>
              </a:defRPr>
            </a:lvl1pPr>
          </a:lstStyle>
          <a:p>
            <a:pPr lvl="0"/>
            <a:r>
              <a:rPr lang="en-US"/>
              <a:t>Click to add e-mail address</a:t>
            </a:r>
          </a:p>
        </p:txBody>
      </p:sp>
      <p:pic>
        <p:nvPicPr>
          <p:cNvPr id="10" name="Picture 9">
            <a:extLst>
              <a:ext uri="{FF2B5EF4-FFF2-40B4-BE49-F238E27FC236}">
                <a16:creationId xmlns:a16="http://schemas.microsoft.com/office/drawing/2014/main" id="{F7BF2FD8-29F2-5048-9214-BEB511A359B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79376" y="404664"/>
            <a:ext cx="3168352" cy="1341346"/>
          </a:xfrm>
          <a:prstGeom prst="rect">
            <a:avLst/>
          </a:prstGeom>
        </p:spPr>
      </p:pic>
      <p:pic>
        <p:nvPicPr>
          <p:cNvPr id="12" name="Picture 11">
            <a:extLst>
              <a:ext uri="{FF2B5EF4-FFF2-40B4-BE49-F238E27FC236}">
                <a16:creationId xmlns:a16="http://schemas.microsoft.com/office/drawing/2014/main" id="{33B35A18-9B88-10E2-5602-964F6620DDA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3" name="Rectangle 12">
            <a:extLst>
              <a:ext uri="{FF2B5EF4-FFF2-40B4-BE49-F238E27FC236}">
                <a16:creationId xmlns:a16="http://schemas.microsoft.com/office/drawing/2014/main" id="{8173C7C1-256D-EA12-A8BF-DBB6ECC1829C}"/>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pic>
        <p:nvPicPr>
          <p:cNvPr id="14" name="Picture 13">
            <a:extLst>
              <a:ext uri="{FF2B5EF4-FFF2-40B4-BE49-F238E27FC236}">
                <a16:creationId xmlns:a16="http://schemas.microsoft.com/office/drawing/2014/main" id="{AE32CA41-D399-6154-35DF-BB8D65D4530E}"/>
              </a:ext>
            </a:extLst>
          </p:cNvPr>
          <p:cNvPicPr>
            <a:picLocks noChangeAspect="1"/>
          </p:cNvPicPr>
          <p:nvPr userDrawn="1"/>
        </p:nvPicPr>
        <p:blipFill>
          <a:blip r:embed="rId4" cstate="screen">
            <a:extLst>
              <a:ext uri="{28A0092B-C50C-407E-A947-70E740481C1C}">
                <a14:useLocalDpi xmlns:a14="http://schemas.microsoft.com/office/drawing/2010/main"/>
              </a:ext>
            </a:extLst>
          </a:blip>
          <a:srcRect/>
          <a:stretch/>
        </p:blipFill>
        <p:spPr>
          <a:xfrm>
            <a:off x="2733513" y="5624265"/>
            <a:ext cx="1584960" cy="274320"/>
          </a:xfrm>
          <a:prstGeom prst="rect">
            <a:avLst/>
          </a:prstGeom>
        </p:spPr>
      </p:pic>
      <p:sp>
        <p:nvSpPr>
          <p:cNvPr id="15" name="TextBox 14">
            <a:extLst>
              <a:ext uri="{FF2B5EF4-FFF2-40B4-BE49-F238E27FC236}">
                <a16:creationId xmlns:a16="http://schemas.microsoft.com/office/drawing/2014/main" id="{3EA9FF0D-3B24-8B6B-97E1-1CA52ADEF11D}"/>
              </a:ext>
            </a:extLst>
          </p:cNvPr>
          <p:cNvSpPr txBox="1"/>
          <p:nvPr userDrawn="1"/>
        </p:nvSpPr>
        <p:spPr>
          <a:xfrm>
            <a:off x="816000" y="6313635"/>
            <a:ext cx="6134990"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Plant and Food Research Limited (Plant &amp; Food Research) cannot guarantee its accuracy and does not give any assurance as to the suitability of any such information for any particular use. Plant &amp; Food Research will not be liable in any way for any loss, damages or costs which may be incurred by any person in relation to this information.</a:t>
            </a:r>
          </a:p>
        </p:txBody>
      </p:sp>
    </p:spTree>
    <p:extLst>
      <p:ext uri="{BB962C8B-B14F-4D97-AF65-F5344CB8AC3E}">
        <p14:creationId xmlns:p14="http://schemas.microsoft.com/office/powerpoint/2010/main" val="318493716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4_GREEN - Title + Content x 2 boxes">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8CA421-28AB-3740-89DD-AD2C67DC9C45}"/>
              </a:ext>
            </a:extLst>
          </p:cNvPr>
          <p:cNvSpPr/>
          <p:nvPr/>
        </p:nvSpPr>
        <p:spPr bwMode="auto">
          <a:xfrm>
            <a:off x="0" y="0"/>
            <a:ext cx="6096000" cy="6858000"/>
          </a:xfrm>
          <a:prstGeom prst="rect">
            <a:avLst/>
          </a:prstGeom>
          <a:solidFill>
            <a:srgbClr val="EBF5E8"/>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9" name="Rectangle 3">
            <a:extLst>
              <a:ext uri="{FF2B5EF4-FFF2-40B4-BE49-F238E27FC236}">
                <a16:creationId xmlns:a16="http://schemas.microsoft.com/office/drawing/2014/main" id="{981E4785-F465-E54A-B2FB-E4891D9DF3A7}"/>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10344552" cy="1124744"/>
          </a:xfrm>
        </p:spPr>
        <p:txBody>
          <a:bodyPr/>
          <a:lstStyle/>
          <a:p>
            <a:r>
              <a:rPr lang="en-US"/>
              <a:t>Click to edit Master title style</a:t>
            </a:r>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95885092"/>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GREEN-cover ">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NZ" noProof="0"/>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Z" sz="2400" b="0" i="0" u="none" strike="noStrike" cap="none" normalizeH="0" baseline="0" noProof="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D754DBFC-E783-5551-9AFA-F2140F75DC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1CDF9EAE-8048-49A3-4BD2-E8734BBB5F4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1576012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GREEN-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1"/>
                </a:solidFill>
              </a:defRPr>
            </a:lvl1pPr>
          </a:lstStyle>
          <a:p>
            <a:r>
              <a:rPr lang="en-GB"/>
              <a:t>Click to edit Master title style</a:t>
            </a:r>
            <a:endParaRPr lang="en-US"/>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1">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64DF3DCF-D76C-14DE-AC6E-6A3D4BC441DD}"/>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B262021-1588-3B13-5E00-F18C2E6D384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201192382"/>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GREEN - Cover + circles x 3">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2"/>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1"/>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2"/>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30F97A-9B5A-7CC9-9BC1-B14CB40BAF19}"/>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AF478D46-D27A-5419-51E3-7CEC274350A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68764500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WHITE - Title + Content ">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defRPr b="1">
                <a:solidFill>
                  <a:srgbClr val="3E5D58"/>
                </a:solidFill>
              </a:defRPr>
            </a:lvl1pPr>
          </a:lstStyle>
          <a:p>
            <a:pPr lvl="0"/>
            <a:r>
              <a:rPr lang="en-GB" noProof="0"/>
              <a:t>Click to edit Master title style</a:t>
            </a:r>
            <a:endParaRPr lang="en-NZ" noProof="0"/>
          </a:p>
        </p:txBody>
      </p:sp>
      <p:sp>
        <p:nvSpPr>
          <p:cNvPr id="4" name="Content Placeholder 3">
            <a:extLst>
              <a:ext uri="{FF2B5EF4-FFF2-40B4-BE49-F238E27FC236}">
                <a16:creationId xmlns:a16="http://schemas.microsoft.com/office/drawing/2014/main" id="{31D65A56-84AD-C34E-B4B3-C50C1ED9DF88}"/>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12577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NZ"/>
          </a:p>
        </p:txBody>
      </p:sp>
    </p:spTree>
    <p:extLst>
      <p:ext uri="{BB962C8B-B14F-4D97-AF65-F5344CB8AC3E}">
        <p14:creationId xmlns:p14="http://schemas.microsoft.com/office/powerpoint/2010/main" val="321190131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WHITE - Title + Content x2 boxes">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9E37C694-9C9B-DE41-8E1A-3E327DD43FC7}"/>
              </a:ext>
            </a:extLst>
          </p:cNvPr>
          <p:cNvSpPr>
            <a:spLocks noGrp="1" noChangeArrowheads="1"/>
          </p:cNvSpPr>
          <p:nvPr>
            <p:ph idx="1"/>
          </p:nvPr>
        </p:nvSpPr>
        <p:spPr bwMode="auto">
          <a:xfrm>
            <a:off x="720000"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8" name="Rectangle 3">
            <a:extLst>
              <a:ext uri="{FF2B5EF4-FFF2-40B4-BE49-F238E27FC236}">
                <a16:creationId xmlns:a16="http://schemas.microsoft.com/office/drawing/2014/main" id="{E9BB63C1-0E12-E140-A98A-1ECD57327ECD}"/>
              </a:ext>
            </a:extLst>
          </p:cNvPr>
          <p:cNvSpPr>
            <a:spLocks noGrp="1" noChangeArrowheads="1"/>
          </p:cNvSpPr>
          <p:nvPr>
            <p:ph idx="10"/>
          </p:nvPr>
        </p:nvSpPr>
        <p:spPr bwMode="auto">
          <a:xfrm>
            <a:off x="6192112" y="1260000"/>
            <a:ext cx="5304563"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6" name="Rectangle 2">
            <a:extLst>
              <a:ext uri="{FF2B5EF4-FFF2-40B4-BE49-F238E27FC236}">
                <a16:creationId xmlns:a16="http://schemas.microsoft.com/office/drawing/2014/main" id="{C7167C48-E178-F044-B483-3E2DD230F19B}"/>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2613570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US"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28960056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WHITE - Title + Content x 4 boxes">
    <p:spTree>
      <p:nvGrpSpPr>
        <p:cNvPr id="1" name=""/>
        <p:cNvGrpSpPr/>
        <p:nvPr/>
      </p:nvGrpSpPr>
      <p:grpSpPr>
        <a:xfrm>
          <a:off x="0" y="0"/>
          <a:ext cx="0" cy="0"/>
          <a:chOff x="0" y="0"/>
          <a:chExt cx="0" cy="0"/>
        </a:xfrm>
      </p:grpSpPr>
      <p:sp>
        <p:nvSpPr>
          <p:cNvPr id="3" name="Content Placeholder 2"/>
          <p:cNvSpPr>
            <a:spLocks noGrp="1"/>
          </p:cNvSpPr>
          <p:nvPr>
            <p:ph idx="1"/>
          </p:nvPr>
        </p:nvSpPr>
        <p:spPr>
          <a:xfrm>
            <a:off x="720000" y="1260000"/>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4" name="Title 3">
            <a:extLst>
              <a:ext uri="{FF2B5EF4-FFF2-40B4-BE49-F238E27FC236}">
                <a16:creationId xmlns:a16="http://schemas.microsoft.com/office/drawing/2014/main" id="{87123273-8597-AE41-A62A-1982F2DF6B4D}"/>
              </a:ext>
            </a:extLst>
          </p:cNvPr>
          <p:cNvSpPr>
            <a:spLocks noGrp="1"/>
          </p:cNvSpPr>
          <p:nvPr>
            <p:ph type="title"/>
          </p:nvPr>
        </p:nvSpPr>
        <p:spPr/>
        <p:txBody>
          <a:bodyPr/>
          <a:lstStyle/>
          <a:p>
            <a:r>
              <a:rPr lang="en-GB" noProof="0"/>
              <a:t>Click to edit Master title style</a:t>
            </a:r>
            <a:endParaRPr lang="en-NZ" noProof="0"/>
          </a:p>
        </p:txBody>
      </p:sp>
      <p:sp>
        <p:nvSpPr>
          <p:cNvPr id="7" name="Content Placeholder 2">
            <a:extLst>
              <a:ext uri="{FF2B5EF4-FFF2-40B4-BE49-F238E27FC236}">
                <a16:creationId xmlns:a16="http://schemas.microsoft.com/office/drawing/2014/main" id="{0D8AFF57-CB15-6F4D-930E-F8DD9941672D}"/>
              </a:ext>
            </a:extLst>
          </p:cNvPr>
          <p:cNvSpPr>
            <a:spLocks noGrp="1"/>
          </p:cNvSpPr>
          <p:nvPr>
            <p:ph idx="14"/>
          </p:nvPr>
        </p:nvSpPr>
        <p:spPr>
          <a:xfrm>
            <a:off x="720000" y="3892672"/>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11" name="Content Placeholder 2">
            <a:extLst>
              <a:ext uri="{FF2B5EF4-FFF2-40B4-BE49-F238E27FC236}">
                <a16:creationId xmlns:a16="http://schemas.microsoft.com/office/drawing/2014/main" id="{4C275969-9C1F-9C4D-B6F8-3F9C1F917267}"/>
              </a:ext>
            </a:extLst>
          </p:cNvPr>
          <p:cNvSpPr>
            <a:spLocks noGrp="1"/>
          </p:cNvSpPr>
          <p:nvPr>
            <p:ph idx="15"/>
          </p:nvPr>
        </p:nvSpPr>
        <p:spPr>
          <a:xfrm>
            <a:off x="6206400" y="3892672"/>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12" name="Content Placeholder 2">
            <a:extLst>
              <a:ext uri="{FF2B5EF4-FFF2-40B4-BE49-F238E27FC236}">
                <a16:creationId xmlns:a16="http://schemas.microsoft.com/office/drawing/2014/main" id="{F6FEAD93-F101-3B41-8EB9-6E21B66FC469}"/>
              </a:ext>
            </a:extLst>
          </p:cNvPr>
          <p:cNvSpPr>
            <a:spLocks noGrp="1"/>
          </p:cNvSpPr>
          <p:nvPr>
            <p:ph idx="16"/>
          </p:nvPr>
        </p:nvSpPr>
        <p:spPr>
          <a:xfrm>
            <a:off x="6206400" y="1260000"/>
            <a:ext cx="5303992" cy="2457032"/>
          </a:xfrm>
        </p:spPr>
        <p:txBody>
          <a:bodyPr/>
          <a:lstStyle>
            <a:lvl1pPr marL="360000" indent="-360000">
              <a:buFont typeface="System Font Regular"/>
              <a:buChar char="•"/>
              <a:defRPr/>
            </a:lvl1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224056241"/>
      </p:ext>
    </p:extLst>
  </p:cSld>
  <p:clrMapOvr>
    <a:masterClrMapping/>
  </p:clrMapOvr>
  <p:extLst>
    <p:ext uri="{DCECCB84-F9BA-43D5-87BE-67443E8EF086}">
      <p15:sldGuideLst xmlns:p15="http://schemas.microsoft.com/office/powerpoint/2012/main">
        <p15:guide id="1" pos="7287">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WHITE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1289600561"/>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16067273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p:cSld name="WHITE- 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494D88D-44D6-EC4B-B9F1-C598DF4E4022}"/>
              </a:ext>
            </a:extLst>
          </p:cNvPr>
          <p:cNvSpPr>
            <a:spLocks noGrp="1"/>
          </p:cNvSpPr>
          <p:nvPr>
            <p:ph type="pic" sz="quarter" idx="10" hasCustomPrompt="1"/>
          </p:nvPr>
        </p:nvSpPr>
        <p:spPr>
          <a:xfrm>
            <a:off x="0" y="0"/>
            <a:ext cx="12191999" cy="6858000"/>
          </a:xfrm>
        </p:spPr>
        <p:txBody>
          <a:bodyPr anchor="ctr"/>
          <a:lstStyle>
            <a:lvl1pPr marL="0" indent="0" algn="ctr">
              <a:buNone/>
              <a:defRPr/>
            </a:lvl1pPr>
          </a:lstStyle>
          <a:p>
            <a:r>
              <a:rPr lang="en-GB"/>
              <a:t>Click to insert picture</a:t>
            </a:r>
            <a:endParaRPr lang="en-US"/>
          </a:p>
        </p:txBody>
      </p:sp>
    </p:spTree>
    <p:extLst>
      <p:ext uri="{BB962C8B-B14F-4D97-AF65-F5344CB8AC3E}">
        <p14:creationId xmlns:p14="http://schemas.microsoft.com/office/powerpoint/2010/main" val="3508596467"/>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WHITE-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145043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GREEN - Title + Content a">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33598757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GREEN - Title + Content b">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3277E1-1F12-284C-BB10-0E589DC6AFB8}"/>
              </a:ext>
            </a:extLst>
          </p:cNvPr>
          <p:cNvSpPr/>
          <p:nvPr userDrawn="1"/>
        </p:nvSpPr>
        <p:spPr bwMode="auto">
          <a:xfrm>
            <a:off x="0" y="1124744"/>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6" name="Rectangle 3">
            <a:extLst>
              <a:ext uri="{FF2B5EF4-FFF2-40B4-BE49-F238E27FC236}">
                <a16:creationId xmlns:a16="http://schemas.microsoft.com/office/drawing/2014/main" id="{CBC195C3-EDA3-934D-964F-4B42E6B36B5E}"/>
              </a:ext>
            </a:extLst>
          </p:cNvPr>
          <p:cNvSpPr>
            <a:spLocks noGrp="1" noChangeArrowheads="1"/>
          </p:cNvSpPr>
          <p:nvPr>
            <p:ph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
        <p:nvSpPr>
          <p:cNvPr id="5" name="Rectangle 2">
            <a:extLst>
              <a:ext uri="{FF2B5EF4-FFF2-40B4-BE49-F238E27FC236}">
                <a16:creationId xmlns:a16="http://schemas.microsoft.com/office/drawing/2014/main" id="{C3D2BA38-4A6B-254C-8EAD-0A0D577D3F2D}"/>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969865403"/>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GREEN - Title + Content x 2 box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3359BF-7635-FB4B-AEDC-AEB7F1E73D64}"/>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a:solidFill>
                  <a:srgbClr val="345E58"/>
                </a:solidFill>
              </a:defRPr>
            </a:lvl1pPr>
            <a:lvl2pPr>
              <a:defRPr>
                <a:solidFill>
                  <a:srgbClr val="345E58"/>
                </a:solidFill>
              </a:defRPr>
            </a:lvl2pPr>
            <a:lvl3pPr>
              <a:defRPr>
                <a:solidFill>
                  <a:srgbClr val="345E58"/>
                </a:solidFill>
              </a:defRPr>
            </a:lvl3pPr>
            <a:lvl4pPr>
              <a:defRPr>
                <a:solidFill>
                  <a:srgbClr val="345E58"/>
                </a:solidFill>
              </a:defRPr>
            </a:lvl4pPr>
            <a:lvl5pPr>
              <a:defRPr>
                <a:solidFill>
                  <a:srgbClr val="345E58"/>
                </a:solidFill>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1F7A0783-1B0C-9C48-8486-9AFDC084329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
        <p:nvSpPr>
          <p:cNvPr id="6" name="Rectangle 3">
            <a:extLst>
              <a:ext uri="{FF2B5EF4-FFF2-40B4-BE49-F238E27FC236}">
                <a16:creationId xmlns:a16="http://schemas.microsoft.com/office/drawing/2014/main" id="{2CCA84F2-6CF0-E145-ABD8-FDA9E75C77F9}"/>
              </a:ext>
            </a:extLst>
          </p:cNvPr>
          <p:cNvSpPr>
            <a:spLocks noGrp="1" noChangeArrowheads="1"/>
          </p:cNvSpPr>
          <p:nvPr>
            <p:ph idx="10"/>
          </p:nvPr>
        </p:nvSpPr>
        <p:spPr bwMode="auto">
          <a:xfrm>
            <a:off x="678312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3391927477"/>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GREEN - Title + Content +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70DF54-CDD5-B647-AD40-2B4AA77AC9FB}"/>
              </a:ext>
            </a:extLst>
          </p:cNvPr>
          <p:cNvSpPr>
            <a:spLocks noGrp="1"/>
          </p:cNvSpPr>
          <p:nvPr>
            <p:ph type="pic" sz="quarter" idx="12" hasCustomPrompt="1"/>
          </p:nvPr>
        </p:nvSpPr>
        <p:spPr>
          <a:xfrm>
            <a:off x="6096000" y="0"/>
            <a:ext cx="6096000" cy="6858000"/>
          </a:xfrm>
        </p:spPr>
        <p:txBody>
          <a:bodyPr anchor="ctr"/>
          <a:lstStyle>
            <a:lvl1pPr marL="0" indent="0" algn="ctr">
              <a:buNone/>
              <a:defRPr/>
            </a:lvl1pPr>
          </a:lstStyle>
          <a:p>
            <a:r>
              <a:rPr lang="en-US"/>
              <a:t>Click to add picture</a:t>
            </a:r>
          </a:p>
        </p:txBody>
      </p:sp>
      <p:sp>
        <p:nvSpPr>
          <p:cNvPr id="6" name="Rectangle 5">
            <a:extLst>
              <a:ext uri="{FF2B5EF4-FFF2-40B4-BE49-F238E27FC236}">
                <a16:creationId xmlns:a16="http://schemas.microsoft.com/office/drawing/2014/main" id="{9F8CA421-28AB-3740-89DD-AD2C67DC9C45}"/>
              </a:ext>
            </a:extLst>
          </p:cNvPr>
          <p:cNvSpPr/>
          <p:nvPr userDrawn="1"/>
        </p:nvSpPr>
        <p:spPr bwMode="auto">
          <a:xfrm>
            <a:off x="0" y="0"/>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a:extLst>
              <a:ext uri="{FF2B5EF4-FFF2-40B4-BE49-F238E27FC236}">
                <a16:creationId xmlns:a16="http://schemas.microsoft.com/office/drawing/2014/main" id="{34C28615-67A2-DF48-BEE2-5B65E4FA0534}"/>
              </a:ext>
            </a:extLst>
          </p:cNvPr>
          <p:cNvSpPr>
            <a:spLocks noGrp="1"/>
          </p:cNvSpPr>
          <p:nvPr>
            <p:ph type="title"/>
          </p:nvPr>
        </p:nvSpPr>
        <p:spPr>
          <a:xfrm>
            <a:off x="720000" y="0"/>
            <a:ext cx="5376000" cy="1124744"/>
          </a:xfrm>
        </p:spPr>
        <p:txBody>
          <a:bodyPr/>
          <a:lstStyle/>
          <a:p>
            <a:r>
              <a:rPr lang="en-GB" noProof="0"/>
              <a:t>Click to edit Master title style</a:t>
            </a:r>
            <a:endParaRPr lang="en-NZ" noProof="0"/>
          </a:p>
        </p:txBody>
      </p:sp>
      <p:sp>
        <p:nvSpPr>
          <p:cNvPr id="8" name="Rectangle 3">
            <a:extLst>
              <a:ext uri="{FF2B5EF4-FFF2-40B4-BE49-F238E27FC236}">
                <a16:creationId xmlns:a16="http://schemas.microsoft.com/office/drawing/2014/main" id="{9956DE25-F6B8-394B-B444-C97A29ADC1C2}"/>
              </a:ext>
            </a:extLst>
          </p:cNvPr>
          <p:cNvSpPr>
            <a:spLocks noGrp="1" noChangeArrowheads="1"/>
          </p:cNvSpPr>
          <p:nvPr>
            <p:ph idx="11"/>
          </p:nvPr>
        </p:nvSpPr>
        <p:spPr bwMode="auto">
          <a:xfrm>
            <a:off x="720000" y="1260000"/>
            <a:ext cx="4727928"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pic>
        <p:nvPicPr>
          <p:cNvPr id="10" name="Picture 9">
            <a:extLst>
              <a:ext uri="{FF2B5EF4-FFF2-40B4-BE49-F238E27FC236}">
                <a16:creationId xmlns:a16="http://schemas.microsoft.com/office/drawing/2014/main" id="{B4E4D63C-286E-2944-B430-2D42CBE518C2}"/>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32144" y="302097"/>
            <a:ext cx="576065" cy="618605"/>
          </a:xfrm>
          <a:prstGeom prst="rect">
            <a:avLst/>
          </a:prstGeom>
        </p:spPr>
      </p:pic>
    </p:spTree>
    <p:extLst>
      <p:ext uri="{BB962C8B-B14F-4D97-AF65-F5344CB8AC3E}">
        <p14:creationId xmlns:p14="http://schemas.microsoft.com/office/powerpoint/2010/main" val="3416128558"/>
      </p:ext>
    </p:extLst>
  </p:cSld>
  <p:clrMapOvr>
    <a:masterClrMapping/>
  </p:clrMapOvr>
  <p:extLst>
    <p:ext uri="{DCECCB84-F9BA-43D5-87BE-67443E8EF086}">
      <p15:sldGuideLst xmlns:p15="http://schemas.microsoft.com/office/powerpoint/2012/main">
        <p15:guide id="1" pos="3840">
          <p15:clr>
            <a:srgbClr val="FBAE40"/>
          </p15:clr>
        </p15:guide>
        <p15:guide id="2" orient="horz" pos="2160">
          <p15:clr>
            <a:srgbClr val="FBAE40"/>
          </p15:clr>
        </p15:guide>
        <p15:guide id="3" pos="3885">
          <p15:clr>
            <a:srgbClr val="FBAE40"/>
          </p15:clr>
        </p15:guide>
        <p15:guide id="4" pos="3795">
          <p15:clr>
            <a:srgbClr val="FBAE40"/>
          </p15:clr>
        </p15:guide>
        <p15:guide id="5" pos="438">
          <p15:clr>
            <a:srgbClr val="FBAE40"/>
          </p15:clr>
        </p15:guide>
        <p15:guide id="6" pos="7242">
          <p15:clr>
            <a:srgbClr val="FBAE40"/>
          </p15:clr>
        </p15:guide>
        <p15:guide id="7" orient="horz" pos="799">
          <p15:clr>
            <a:srgbClr val="FBAE40"/>
          </p15:clr>
        </p15:guide>
        <p15:guide id="8" orient="horz" pos="4110">
          <p15:clr>
            <a:srgbClr val="FBAE40"/>
          </p15:clr>
        </p15:guide>
        <p15:guide id="9" orient="horz" pos="2205">
          <p15:clr>
            <a:srgbClr val="FBAE40"/>
          </p15:clr>
        </p15:guide>
        <p15:guide id="10" orient="horz" pos="2115">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GREEN - 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pic>
        <p:nvPicPr>
          <p:cNvPr id="3" name="Picture 2">
            <a:extLst>
              <a:ext uri="{FF2B5EF4-FFF2-40B4-BE49-F238E27FC236}">
                <a16:creationId xmlns:a16="http://schemas.microsoft.com/office/drawing/2014/main" id="{6DEB35A9-E533-0F4D-BDFD-BFBCCB2A758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1401831" y="332657"/>
            <a:ext cx="459969" cy="478125"/>
          </a:xfrm>
          <a:prstGeom prst="rect">
            <a:avLst/>
          </a:prstGeom>
        </p:spPr>
      </p:pic>
    </p:spTree>
    <p:extLst>
      <p:ext uri="{BB962C8B-B14F-4D97-AF65-F5344CB8AC3E}">
        <p14:creationId xmlns:p14="http://schemas.microsoft.com/office/powerpoint/2010/main" val="307245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 - Title + imag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E71890E1-2211-1C46-B04B-DEDDC6A3B608}"/>
              </a:ext>
            </a:extLst>
          </p:cNvPr>
          <p:cNvSpPr>
            <a:spLocks noGrp="1"/>
          </p:cNvSpPr>
          <p:nvPr>
            <p:ph type="pic" sz="quarter" idx="10" hasCustomPrompt="1"/>
          </p:nvPr>
        </p:nvSpPr>
        <p:spPr>
          <a:xfrm>
            <a:off x="0" y="1124744"/>
            <a:ext cx="12191998" cy="5733256"/>
          </a:xfrm>
        </p:spPr>
        <p:txBody>
          <a:bodyPr anchor="ctr"/>
          <a:lstStyle>
            <a:lvl1pPr marL="0" indent="0" algn="ctr">
              <a:buNone/>
              <a:defRPr/>
            </a:lvl1pPr>
          </a:lstStyle>
          <a:p>
            <a:r>
              <a:rPr lang="en-GB"/>
              <a:t>Click to insert picture</a:t>
            </a:r>
            <a:endParaRPr lang="en-US"/>
          </a:p>
        </p:txBody>
      </p:sp>
      <p:sp>
        <p:nvSpPr>
          <p:cNvPr id="7" name="Rectangle 2">
            <a:extLst>
              <a:ext uri="{FF2B5EF4-FFF2-40B4-BE49-F238E27FC236}">
                <a16:creationId xmlns:a16="http://schemas.microsoft.com/office/drawing/2014/main" id="{D191EEB0-05CF-F04B-89F1-FF03EB0790E7}"/>
              </a:ext>
            </a:extLst>
          </p:cNvPr>
          <p:cNvSpPr>
            <a:spLocks noGrp="1" noChangeArrowheads="1"/>
          </p:cNvSpPr>
          <p:nvPr>
            <p:ph type="title"/>
          </p:nvPr>
        </p:nvSpPr>
        <p:spPr bwMode="auto">
          <a:xfrm>
            <a:off x="716986"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Tree>
    <p:extLst>
      <p:ext uri="{BB962C8B-B14F-4D97-AF65-F5344CB8AC3E}">
        <p14:creationId xmlns:p14="http://schemas.microsoft.com/office/powerpoint/2010/main" val="316067273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GREEN - Section break 2">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6FC1E5F-9B17-A441-8C97-09664E66F424}"/>
              </a:ext>
            </a:extLst>
          </p:cNvPr>
          <p:cNvSpPr>
            <a:spLocks noGrp="1"/>
          </p:cNvSpPr>
          <p:nvPr>
            <p:ph type="title" hasCustomPrompt="1"/>
          </p:nvPr>
        </p:nvSpPr>
        <p:spPr>
          <a:xfrm>
            <a:off x="2027548" y="2060848"/>
            <a:ext cx="8136904" cy="2707712"/>
          </a:xfrm>
        </p:spPr>
        <p:txBody>
          <a:bodyPr/>
          <a:lstStyle>
            <a:lvl1pPr algn="ctr">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8695093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GREEN - Section break 3">
    <p:bg>
      <p:bgPr>
        <a:solidFill>
          <a:srgbClr val="EBF5E8"/>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algn="ctr">
              <a:defRPr sz="4800" b="1">
                <a:solidFill>
                  <a:schemeClr val="bg1"/>
                </a:solidFill>
              </a:defRPr>
            </a:lvl1pPr>
          </a:lstStyle>
          <a:p>
            <a:r>
              <a:rPr lang="en-NZ" noProof="0"/>
              <a:t>Click to add text</a:t>
            </a:r>
          </a:p>
        </p:txBody>
      </p:sp>
    </p:spTree>
    <p:extLst>
      <p:ext uri="{BB962C8B-B14F-4D97-AF65-F5344CB8AC3E}">
        <p14:creationId xmlns:p14="http://schemas.microsoft.com/office/powerpoint/2010/main" val="186935122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GREEN - Section break 4">
    <p:bg>
      <p:bgPr>
        <a:solidFill>
          <a:schemeClr val="accent2"/>
        </a:solidFill>
        <a:effectLst/>
      </p:bgPr>
    </p:bg>
    <p:spTree>
      <p:nvGrpSpPr>
        <p:cNvPr id="1" name=""/>
        <p:cNvGrpSpPr/>
        <p:nvPr/>
      </p:nvGrpSpPr>
      <p:grpSpPr>
        <a:xfrm>
          <a:off x="0" y="0"/>
          <a:ext cx="0" cy="0"/>
          <a:chOff x="0" y="0"/>
          <a:chExt cx="0" cy="0"/>
        </a:xfrm>
      </p:grpSpPr>
      <p:sp>
        <p:nvSpPr>
          <p:cNvPr id="6" name="Oval 5"/>
          <p:cNvSpPr/>
          <p:nvPr/>
        </p:nvSpPr>
        <p:spPr bwMode="auto">
          <a:xfrm>
            <a:off x="3320819" y="620688"/>
            <a:ext cx="5550363" cy="5550363"/>
          </a:xfrm>
          <a:prstGeom prst="ellipse">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121920" tIns="60960" rIns="121920" bIns="60960" numCol="1" rtlCol="0" anchor="t" anchorCtr="0" compatLnSpc="1">
            <a:prstTxWarp prst="textNoShape">
              <a:avLst/>
            </a:prstTxWarp>
          </a:bodyPr>
          <a:lstStyle/>
          <a:p>
            <a:pPr marL="0" marR="0" indent="0" algn="l" defTabSz="1219139" rtl="0" eaLnBrk="0" fontAlgn="base" latinLnBrk="0" hangingPunct="0">
              <a:lnSpc>
                <a:spcPct val="100000"/>
              </a:lnSpc>
              <a:spcBef>
                <a:spcPct val="0"/>
              </a:spcBef>
              <a:spcAft>
                <a:spcPct val="0"/>
              </a:spcAft>
              <a:buClrTx/>
              <a:buSzTx/>
              <a:buFontTx/>
              <a:buNone/>
              <a:tabLst/>
            </a:pPr>
            <a:endParaRPr kumimoji="0" lang="en-US" sz="3200" b="0" i="0" u="none" strike="noStrike" cap="none" normalizeH="0" baseline="0">
              <a:ln>
                <a:noFill/>
              </a:ln>
              <a:solidFill>
                <a:schemeClr val="tx1"/>
              </a:solidFill>
              <a:effectLst/>
              <a:latin typeface="Arial" charset="0"/>
              <a:ea typeface="ＭＳ Ｐゴシック" pitchFamily="-112" charset="-128"/>
            </a:endParaRPr>
          </a:p>
        </p:txBody>
      </p:sp>
      <p:sp>
        <p:nvSpPr>
          <p:cNvPr id="2" name="Title 1"/>
          <p:cNvSpPr>
            <a:spLocks noGrp="1"/>
          </p:cNvSpPr>
          <p:nvPr>
            <p:ph type="title" hasCustomPrompt="1"/>
          </p:nvPr>
        </p:nvSpPr>
        <p:spPr>
          <a:xfrm>
            <a:off x="3299690" y="2042013"/>
            <a:ext cx="5592621" cy="2707712"/>
          </a:xfrm>
        </p:spPr>
        <p:txBody>
          <a:bodyPr/>
          <a:lstStyle>
            <a:lvl1pPr marL="0" indent="0" algn="ctr">
              <a:tabLst>
                <a:tab pos="1012825" algn="l"/>
              </a:tabLst>
              <a:defRPr sz="4800" b="1">
                <a:solidFill>
                  <a:schemeClr val="accent1"/>
                </a:solidFill>
              </a:defRPr>
            </a:lvl1pPr>
          </a:lstStyle>
          <a:p>
            <a:r>
              <a:rPr lang="en-NZ" noProof="0"/>
              <a:t>Click to add text</a:t>
            </a:r>
          </a:p>
        </p:txBody>
      </p:sp>
    </p:spTree>
    <p:extLst>
      <p:ext uri="{BB962C8B-B14F-4D97-AF65-F5344CB8AC3E}">
        <p14:creationId xmlns:p14="http://schemas.microsoft.com/office/powerpoint/2010/main" val="23372772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GREEN - End slide 1">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63D045-2D7B-774A-8416-440089913B9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3068" b="29060"/>
          <a:stretch/>
        </p:blipFill>
        <p:spPr>
          <a:xfrm>
            <a:off x="7121354" y="0"/>
            <a:ext cx="4495800" cy="6858000"/>
          </a:xfrm>
          <a:prstGeom prst="rect">
            <a:avLst/>
          </a:prstGeom>
        </p:spPr>
      </p:pic>
      <p:sp>
        <p:nvSpPr>
          <p:cNvPr id="19" name="Rectangle 18">
            <a:extLst>
              <a:ext uri="{FF2B5EF4-FFF2-40B4-BE49-F238E27FC236}">
                <a16:creationId xmlns:a16="http://schemas.microsoft.com/office/drawing/2014/main" id="{9BA638A1-7CD6-764B-ADC5-9F2C7214497D}"/>
              </a:ext>
            </a:extLst>
          </p:cNvPr>
          <p:cNvSpPr/>
          <p:nvPr userDrawn="1"/>
        </p:nvSpPr>
        <p:spPr>
          <a:xfrm>
            <a:off x="816000" y="5595239"/>
            <a:ext cx="1917513" cy="338554"/>
          </a:xfrm>
          <a:prstGeom prst="rect">
            <a:avLst/>
          </a:prstGeom>
        </p:spPr>
        <p:txBody>
          <a:bodyPr wrap="none">
            <a:spAutoFit/>
          </a:bodyPr>
          <a:lstStyle/>
          <a:p>
            <a:r>
              <a:rPr lang="en-US" sz="1600">
                <a:solidFill>
                  <a:srgbClr val="345E58"/>
                </a:solidFill>
              </a:rPr>
              <a:t>plantandfood.co.nz</a:t>
            </a:r>
          </a:p>
        </p:txBody>
      </p:sp>
      <p:sp>
        <p:nvSpPr>
          <p:cNvPr id="18" name="TextBox 17">
            <a:extLst>
              <a:ext uri="{FF2B5EF4-FFF2-40B4-BE49-F238E27FC236}">
                <a16:creationId xmlns:a16="http://schemas.microsoft.com/office/drawing/2014/main" id="{BDD6BE2F-63F6-D143-AE6A-4284D301509A}"/>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21" name="Rectangle 3">
            <a:extLst>
              <a:ext uri="{FF2B5EF4-FFF2-40B4-BE49-F238E27FC236}">
                <a16:creationId xmlns:a16="http://schemas.microsoft.com/office/drawing/2014/main" id="{AEB2DD18-A1A7-D149-87EF-C7F9377283CE}"/>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76375450-45AE-C7B1-2520-07BAE43C1852}"/>
              </a:ext>
            </a:extLst>
          </p:cNvPr>
          <p:cNvGrpSpPr/>
          <p:nvPr userDrawn="1"/>
        </p:nvGrpSpPr>
        <p:grpSpPr>
          <a:xfrm>
            <a:off x="2733513" y="5624265"/>
            <a:ext cx="1287128" cy="274320"/>
            <a:chOff x="2733513" y="5624265"/>
            <a:chExt cx="1287128" cy="274320"/>
          </a:xfrm>
        </p:grpSpPr>
        <p:pic>
          <p:nvPicPr>
            <p:cNvPr id="3" name="Picture 2">
              <a:extLst>
                <a:ext uri="{FF2B5EF4-FFF2-40B4-BE49-F238E27FC236}">
                  <a16:creationId xmlns:a16="http://schemas.microsoft.com/office/drawing/2014/main" id="{2F866623-481D-FA26-B676-CE54277E3C0E}"/>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6" name="Picture 5">
              <a:extLst>
                <a:ext uri="{FF2B5EF4-FFF2-40B4-BE49-F238E27FC236}">
                  <a16:creationId xmlns:a16="http://schemas.microsoft.com/office/drawing/2014/main" id="{6BB7C580-85E3-392C-BA47-EEF42889E1E5}"/>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7" name="TextBox 6">
            <a:extLst>
              <a:ext uri="{FF2B5EF4-FFF2-40B4-BE49-F238E27FC236}">
                <a16:creationId xmlns:a16="http://schemas.microsoft.com/office/drawing/2014/main" id="{4177BDE7-2C35-287D-7C9D-F1326200A3CB}"/>
              </a:ext>
            </a:extLst>
          </p:cNvPr>
          <p:cNvSpPr txBox="1"/>
          <p:nvPr userDrawn="1"/>
        </p:nvSpPr>
        <p:spPr>
          <a:xfrm>
            <a:off x="815999" y="6313635"/>
            <a:ext cx="6172175" cy="392415"/>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8" name="Picture 7" descr="A logo with a circle and text&#10;&#10;AI-generated content may be incorrect.">
            <a:extLst>
              <a:ext uri="{FF2B5EF4-FFF2-40B4-BE49-F238E27FC236}">
                <a16:creationId xmlns:a16="http://schemas.microsoft.com/office/drawing/2014/main" id="{A4B21A83-6956-9E9E-A6A5-8DA6DE0325F7}"/>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489296442"/>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1">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5" name="Picture 4">
            <a:extLst>
              <a:ext uri="{FF2B5EF4-FFF2-40B4-BE49-F238E27FC236}">
                <a16:creationId xmlns:a16="http://schemas.microsoft.com/office/drawing/2014/main" id="{D069FDE9-4FF8-424B-A9BA-38AB1AB7FA5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24733" b="30468"/>
          <a:stretch/>
        </p:blipFill>
        <p:spPr>
          <a:xfrm>
            <a:off x="7293474" y="0"/>
            <a:ext cx="4016248" cy="5733257"/>
          </a:xfrm>
          <a:prstGeom prst="rect">
            <a:avLst/>
          </a:prstGeom>
        </p:spPr>
      </p:pic>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8" name="Rectangle 27">
            <a:extLst>
              <a:ext uri="{FF2B5EF4-FFF2-40B4-BE49-F238E27FC236}">
                <a16:creationId xmlns:a16="http://schemas.microsoft.com/office/drawing/2014/main" id="{5EE2412E-79B9-6B4C-B3B0-F476687FD8D6}"/>
              </a:ext>
            </a:extLst>
          </p:cNvPr>
          <p:cNvSpPr/>
          <p:nvPr userDrawn="1"/>
        </p:nvSpPr>
        <p:spPr>
          <a:xfrm>
            <a:off x="816000" y="5998503"/>
            <a:ext cx="1917513" cy="338554"/>
          </a:xfrm>
          <a:prstGeom prst="rect">
            <a:avLst/>
          </a:prstGeom>
        </p:spPr>
        <p:txBody>
          <a:bodyPr wrap="none">
            <a:spAutoFit/>
          </a:bodyPr>
          <a:lstStyle/>
          <a:p>
            <a:r>
              <a:rPr lang="en-US" sz="1600">
                <a:solidFill>
                  <a:srgbClr val="345E58"/>
                </a:solidFill>
              </a:rPr>
              <a:t>plantandfood.co.nz</a:t>
            </a:r>
          </a:p>
        </p:txBody>
      </p:sp>
      <p:sp>
        <p:nvSpPr>
          <p:cNvPr id="30" name="TextBox 29">
            <a:extLst>
              <a:ext uri="{FF2B5EF4-FFF2-40B4-BE49-F238E27FC236}">
                <a16:creationId xmlns:a16="http://schemas.microsoft.com/office/drawing/2014/main" id="{30AD1CFF-0DA1-BD43-AA56-61F2AC0B6FE5}"/>
              </a:ext>
            </a:extLst>
          </p:cNvPr>
          <p:cNvSpPr txBox="1"/>
          <p:nvPr userDrawn="1"/>
        </p:nvSpPr>
        <p:spPr>
          <a:xfrm>
            <a:off x="816000" y="3347459"/>
            <a:ext cx="5280000" cy="646331"/>
          </a:xfrm>
          <a:prstGeom prst="rect">
            <a:avLst/>
          </a:prstGeom>
          <a:noFill/>
        </p:spPr>
        <p:txBody>
          <a:bodyPr wrap="square" rtlCol="0">
            <a:spAutoFit/>
          </a:bodyPr>
          <a:lstStyle/>
          <a:p>
            <a:r>
              <a:rPr lang="en-US" sz="3600" b="1">
                <a:solidFill>
                  <a:schemeClr val="tx2"/>
                </a:solidFill>
              </a:rPr>
              <a:t>Thank you</a:t>
            </a:r>
          </a:p>
        </p:txBody>
      </p:sp>
      <p:sp>
        <p:nvSpPr>
          <p:cNvPr id="31" name="Rectangle 3">
            <a:extLst>
              <a:ext uri="{FF2B5EF4-FFF2-40B4-BE49-F238E27FC236}">
                <a16:creationId xmlns:a16="http://schemas.microsoft.com/office/drawing/2014/main" id="{ACD2B860-7021-CD4D-87AE-94D9131081F4}"/>
              </a:ext>
            </a:extLst>
          </p:cNvPr>
          <p:cNvSpPr>
            <a:spLocks noGrp="1" noChangeArrowheads="1"/>
          </p:cNvSpPr>
          <p:nvPr>
            <p:ph type="subTitle" idx="1" hasCustomPrompt="1"/>
          </p:nvPr>
        </p:nvSpPr>
        <p:spPr>
          <a:xfrm>
            <a:off x="816000" y="4220490"/>
            <a:ext cx="6066723" cy="699587"/>
          </a:xfrm>
        </p:spPr>
        <p:txBody>
          <a:bodyPr/>
          <a:lstStyle>
            <a:lvl1pPr marL="0" indent="0">
              <a:spcBef>
                <a:spcPts val="500"/>
              </a:spcBef>
              <a:buFontTx/>
              <a:buNone/>
              <a:defRPr sz="1600" b="1">
                <a:solidFill>
                  <a:srgbClr val="345E58"/>
                </a:solidFill>
              </a:defRPr>
            </a:lvl1pPr>
          </a:lstStyle>
          <a:p>
            <a:pPr lvl="0"/>
            <a:r>
              <a:rPr lang="en-NZ" noProof="0"/>
              <a:t>Click to add e-mail address</a:t>
            </a:r>
          </a:p>
        </p:txBody>
      </p:sp>
      <p:grpSp>
        <p:nvGrpSpPr>
          <p:cNvPr id="2" name="Group 1">
            <a:extLst>
              <a:ext uri="{FF2B5EF4-FFF2-40B4-BE49-F238E27FC236}">
                <a16:creationId xmlns:a16="http://schemas.microsoft.com/office/drawing/2014/main" id="{102E81D3-9633-A700-673C-5DB61C8F08D0}"/>
              </a:ext>
            </a:extLst>
          </p:cNvPr>
          <p:cNvGrpSpPr/>
          <p:nvPr userDrawn="1"/>
        </p:nvGrpSpPr>
        <p:grpSpPr>
          <a:xfrm>
            <a:off x="2733513" y="6025017"/>
            <a:ext cx="1287128" cy="274320"/>
            <a:chOff x="2733513" y="5624265"/>
            <a:chExt cx="1287128" cy="274320"/>
          </a:xfrm>
        </p:grpSpPr>
        <p:pic>
          <p:nvPicPr>
            <p:cNvPr id="4" name="Picture 3">
              <a:extLst>
                <a:ext uri="{FF2B5EF4-FFF2-40B4-BE49-F238E27FC236}">
                  <a16:creationId xmlns:a16="http://schemas.microsoft.com/office/drawing/2014/main" id="{C0B003A3-3CDF-729F-0922-3CE165D36633}"/>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733513" y="5624265"/>
              <a:ext cx="308934" cy="274320"/>
            </a:xfrm>
            <a:prstGeom prst="rect">
              <a:avLst/>
            </a:prstGeom>
          </p:spPr>
        </p:pic>
        <p:pic>
          <p:nvPicPr>
            <p:cNvPr id="7" name="Picture 6">
              <a:extLst>
                <a:ext uri="{FF2B5EF4-FFF2-40B4-BE49-F238E27FC236}">
                  <a16:creationId xmlns:a16="http://schemas.microsoft.com/office/drawing/2014/main" id="{F546F161-CD4E-FB48-1101-33F9CC40809C}"/>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r="-2960"/>
            <a:stretch/>
          </p:blipFill>
          <p:spPr>
            <a:xfrm>
              <a:off x="3042446" y="5624265"/>
              <a:ext cx="978195" cy="274320"/>
            </a:xfrm>
            <a:prstGeom prst="rect">
              <a:avLst/>
            </a:prstGeom>
          </p:spPr>
        </p:pic>
      </p:grpSp>
      <p:sp>
        <p:nvSpPr>
          <p:cNvPr id="9" name="TextBox 8">
            <a:extLst>
              <a:ext uri="{FF2B5EF4-FFF2-40B4-BE49-F238E27FC236}">
                <a16:creationId xmlns:a16="http://schemas.microsoft.com/office/drawing/2014/main" id="{23D6F9A3-0371-9272-A3F8-E5167FF324B0}"/>
              </a:ext>
            </a:extLst>
          </p:cNvPr>
          <p:cNvSpPr txBox="1"/>
          <p:nvPr userDrawn="1"/>
        </p:nvSpPr>
        <p:spPr>
          <a:xfrm>
            <a:off x="817199" y="5146777"/>
            <a:ext cx="6170975"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a:p>
            <a:endParaRPr lang="en-NZ" sz="650">
              <a:solidFill>
                <a:srgbClr val="3E5D58"/>
              </a:solidFill>
              <a:effectLst/>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E094620E-2B6F-F222-B6D7-AA2780178831}"/>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endParaRPr lang="en-GB" sz="800" noProof="0">
              <a:latin typeface="Arial" panose="020B0604020202020204" pitchFamily="34" charset="0"/>
              <a:cs typeface="Arial" panose="020B0604020202020204" pitchFamily="34" charset="0"/>
            </a:endParaRPr>
          </a:p>
        </p:txBody>
      </p:sp>
      <p:pic>
        <p:nvPicPr>
          <p:cNvPr id="12" name="Picture 11" descr="A logo with a circle and text&#10;&#10;AI-generated content may be incorrect.">
            <a:extLst>
              <a:ext uri="{FF2B5EF4-FFF2-40B4-BE49-F238E27FC236}">
                <a16:creationId xmlns:a16="http://schemas.microsoft.com/office/drawing/2014/main" id="{5DEC51D5-6EE2-17BA-3829-AFC9AA91A9DD}"/>
              </a:ext>
            </a:extLst>
          </p:cNvPr>
          <p:cNvPicPr>
            <a:picLocks noChangeAspect="1"/>
          </p:cNvPicPr>
          <p:nvPr userDrawn="1"/>
        </p:nvPicPr>
        <p:blipFill>
          <a:blip r:embed="rId5">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161165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GREEN - End slide + logos 2">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9AE451C-64CC-A948-BF8B-D75185313885}"/>
              </a:ext>
            </a:extLst>
          </p:cNvPr>
          <p:cNvSpPr/>
          <p:nvPr userDrawn="1"/>
        </p:nvSpPr>
        <p:spPr bwMode="auto">
          <a:xfrm>
            <a:off x="6096000" y="1"/>
            <a:ext cx="6096000" cy="6858000"/>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pic>
        <p:nvPicPr>
          <p:cNvPr id="8" name="Picture 7">
            <a:extLst>
              <a:ext uri="{FF2B5EF4-FFF2-40B4-BE49-F238E27FC236}">
                <a16:creationId xmlns:a16="http://schemas.microsoft.com/office/drawing/2014/main" id="{CBDC49C2-D7B5-E645-A485-9088B04ADD8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02997" y="1314986"/>
            <a:ext cx="4016248" cy="3216402"/>
          </a:xfrm>
          <a:prstGeom prst="rect">
            <a:avLst/>
          </a:prstGeom>
        </p:spPr>
      </p:pic>
      <p:sp>
        <p:nvSpPr>
          <p:cNvPr id="2" name="Title 1"/>
          <p:cNvSpPr>
            <a:spLocks noGrp="1"/>
          </p:cNvSpPr>
          <p:nvPr>
            <p:ph type="title" hasCustomPrompt="1"/>
          </p:nvPr>
        </p:nvSpPr>
        <p:spPr>
          <a:xfrm>
            <a:off x="884457" y="966273"/>
            <a:ext cx="4487000" cy="697427"/>
          </a:xfrm>
        </p:spPr>
        <p:txBody>
          <a:bodyPr anchor="t" anchorCtr="0"/>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a:t>Thank you</a:t>
            </a:r>
          </a:p>
        </p:txBody>
      </p:sp>
      <p:sp>
        <p:nvSpPr>
          <p:cNvPr id="12" name="Content Placeholder 10">
            <a:extLst>
              <a:ext uri="{FF2B5EF4-FFF2-40B4-BE49-F238E27FC236}">
                <a16:creationId xmlns:a16="http://schemas.microsoft.com/office/drawing/2014/main" id="{7158C61F-BA1C-F244-83B8-A0F95ECA2E63}"/>
              </a:ext>
            </a:extLst>
          </p:cNvPr>
          <p:cNvSpPr>
            <a:spLocks noGrp="1"/>
          </p:cNvSpPr>
          <p:nvPr>
            <p:ph sz="quarter" idx="26" hasCustomPrompt="1"/>
          </p:nvPr>
        </p:nvSpPr>
        <p:spPr>
          <a:xfrm>
            <a:off x="884457" y="3017476"/>
            <a:ext cx="1224000" cy="857251"/>
          </a:xfrm>
        </p:spPr>
        <p:txBody>
          <a:bodyPr anchor="ctr"/>
          <a:lstStyle>
            <a:lvl1pPr marL="0" indent="0" algn="ctr">
              <a:buNone/>
              <a:defRPr sz="1400"/>
            </a:lvl1pPr>
          </a:lstStyle>
          <a:p>
            <a:pPr lvl="0"/>
            <a:r>
              <a:rPr lang="en-US"/>
              <a:t>Click picture icon to insert logo</a:t>
            </a:r>
          </a:p>
        </p:txBody>
      </p:sp>
      <p:sp>
        <p:nvSpPr>
          <p:cNvPr id="14" name="Content Placeholder 10">
            <a:extLst>
              <a:ext uri="{FF2B5EF4-FFF2-40B4-BE49-F238E27FC236}">
                <a16:creationId xmlns:a16="http://schemas.microsoft.com/office/drawing/2014/main" id="{397F7194-4638-A540-9B1E-335CF6EA0C9F}"/>
              </a:ext>
            </a:extLst>
          </p:cNvPr>
          <p:cNvSpPr>
            <a:spLocks noGrp="1"/>
          </p:cNvSpPr>
          <p:nvPr>
            <p:ph sz="quarter" idx="25" hasCustomPrompt="1"/>
          </p:nvPr>
        </p:nvSpPr>
        <p:spPr>
          <a:xfrm>
            <a:off x="884457" y="4075809"/>
            <a:ext cx="1224000" cy="857251"/>
          </a:xfrm>
        </p:spPr>
        <p:txBody>
          <a:bodyPr anchor="ctr"/>
          <a:lstStyle>
            <a:lvl1pPr marL="0" indent="0" algn="ctr">
              <a:buNone/>
              <a:defRPr sz="1400"/>
            </a:lvl1pPr>
          </a:lstStyle>
          <a:p>
            <a:pPr lvl="0"/>
            <a:r>
              <a:rPr lang="en-US"/>
              <a:t>Click picture icon to insert logo</a:t>
            </a:r>
          </a:p>
        </p:txBody>
      </p:sp>
      <p:sp>
        <p:nvSpPr>
          <p:cNvPr id="19" name="Content Placeholder 10">
            <a:extLst>
              <a:ext uri="{FF2B5EF4-FFF2-40B4-BE49-F238E27FC236}">
                <a16:creationId xmlns:a16="http://schemas.microsoft.com/office/drawing/2014/main" id="{173C33A0-A043-A948-B099-91BECE8360B5}"/>
              </a:ext>
            </a:extLst>
          </p:cNvPr>
          <p:cNvSpPr>
            <a:spLocks noGrp="1"/>
          </p:cNvSpPr>
          <p:nvPr>
            <p:ph sz="quarter" idx="31" hasCustomPrompt="1"/>
          </p:nvPr>
        </p:nvSpPr>
        <p:spPr>
          <a:xfrm>
            <a:off x="884457" y="1959143"/>
            <a:ext cx="1224000" cy="857251"/>
          </a:xfrm>
        </p:spPr>
        <p:txBody>
          <a:bodyPr anchor="ctr"/>
          <a:lstStyle>
            <a:lvl1pPr marL="0" indent="0" algn="ctr">
              <a:buNone/>
              <a:defRPr sz="1400"/>
            </a:lvl1pPr>
          </a:lstStyle>
          <a:p>
            <a:pPr lvl="0"/>
            <a:r>
              <a:rPr lang="en-US"/>
              <a:t>Click picture icon to insert logo</a:t>
            </a:r>
          </a:p>
        </p:txBody>
      </p:sp>
      <p:sp>
        <p:nvSpPr>
          <p:cNvPr id="21" name="Content Placeholder 10">
            <a:extLst>
              <a:ext uri="{FF2B5EF4-FFF2-40B4-BE49-F238E27FC236}">
                <a16:creationId xmlns:a16="http://schemas.microsoft.com/office/drawing/2014/main" id="{B565D28E-E6F3-8145-A040-2C975C95304A}"/>
              </a:ext>
            </a:extLst>
          </p:cNvPr>
          <p:cNvSpPr>
            <a:spLocks noGrp="1"/>
          </p:cNvSpPr>
          <p:nvPr>
            <p:ph sz="quarter" idx="33" hasCustomPrompt="1"/>
          </p:nvPr>
        </p:nvSpPr>
        <p:spPr>
          <a:xfrm>
            <a:off x="2414508" y="5134769"/>
            <a:ext cx="1224000" cy="857251"/>
          </a:xfrm>
        </p:spPr>
        <p:txBody>
          <a:bodyPr anchor="ctr"/>
          <a:lstStyle>
            <a:lvl1pPr marL="0" indent="0" algn="ctr">
              <a:buNone/>
              <a:defRPr sz="1400"/>
            </a:lvl1pPr>
          </a:lstStyle>
          <a:p>
            <a:pPr lvl="0"/>
            <a:r>
              <a:rPr lang="en-US"/>
              <a:t>Click picture icon to insert logo</a:t>
            </a:r>
          </a:p>
        </p:txBody>
      </p:sp>
      <p:sp>
        <p:nvSpPr>
          <p:cNvPr id="23" name="Content Placeholder 10">
            <a:extLst>
              <a:ext uri="{FF2B5EF4-FFF2-40B4-BE49-F238E27FC236}">
                <a16:creationId xmlns:a16="http://schemas.microsoft.com/office/drawing/2014/main" id="{3F142C13-C2F5-9D45-B5D6-A8E67449D6E8}"/>
              </a:ext>
            </a:extLst>
          </p:cNvPr>
          <p:cNvSpPr>
            <a:spLocks noGrp="1"/>
          </p:cNvSpPr>
          <p:nvPr>
            <p:ph sz="quarter" idx="34" hasCustomPrompt="1"/>
          </p:nvPr>
        </p:nvSpPr>
        <p:spPr>
          <a:xfrm>
            <a:off x="884457" y="5134143"/>
            <a:ext cx="1224000" cy="857251"/>
          </a:xfrm>
        </p:spPr>
        <p:txBody>
          <a:bodyPr anchor="ctr"/>
          <a:lstStyle>
            <a:lvl1pPr marL="0" indent="0" algn="ctr">
              <a:buNone/>
              <a:defRPr sz="1400"/>
            </a:lvl1pPr>
          </a:lstStyle>
          <a:p>
            <a:pPr lvl="0"/>
            <a:r>
              <a:rPr lang="en-US"/>
              <a:t>Click picture icon to insert logo</a:t>
            </a:r>
          </a:p>
        </p:txBody>
      </p:sp>
      <p:sp>
        <p:nvSpPr>
          <p:cNvPr id="27" name="Content Placeholder 10">
            <a:extLst>
              <a:ext uri="{FF2B5EF4-FFF2-40B4-BE49-F238E27FC236}">
                <a16:creationId xmlns:a16="http://schemas.microsoft.com/office/drawing/2014/main" id="{887C1BA0-64A0-744E-ADB8-AE48DD65F78C}"/>
              </a:ext>
            </a:extLst>
          </p:cNvPr>
          <p:cNvSpPr>
            <a:spLocks noGrp="1"/>
          </p:cNvSpPr>
          <p:nvPr>
            <p:ph sz="quarter" idx="35" hasCustomPrompt="1"/>
          </p:nvPr>
        </p:nvSpPr>
        <p:spPr>
          <a:xfrm>
            <a:off x="3944559" y="5134769"/>
            <a:ext cx="1224000" cy="857251"/>
          </a:xfrm>
        </p:spPr>
        <p:txBody>
          <a:bodyPr anchor="ctr"/>
          <a:lstStyle>
            <a:lvl1pPr marL="0" indent="0" algn="ctr">
              <a:buNone/>
              <a:defRPr sz="1400"/>
            </a:lvl1pPr>
          </a:lstStyle>
          <a:p>
            <a:pPr lvl="0"/>
            <a:r>
              <a:rPr lang="en-US"/>
              <a:t>Click picture icon to insert logo</a:t>
            </a:r>
          </a:p>
        </p:txBody>
      </p:sp>
      <p:sp>
        <p:nvSpPr>
          <p:cNvPr id="28" name="Content Placeholder 10">
            <a:extLst>
              <a:ext uri="{FF2B5EF4-FFF2-40B4-BE49-F238E27FC236}">
                <a16:creationId xmlns:a16="http://schemas.microsoft.com/office/drawing/2014/main" id="{69FF9AB4-2F00-464F-80C3-508BF66DB7B8}"/>
              </a:ext>
            </a:extLst>
          </p:cNvPr>
          <p:cNvSpPr>
            <a:spLocks noGrp="1"/>
          </p:cNvSpPr>
          <p:nvPr>
            <p:ph sz="quarter" idx="36" hasCustomPrompt="1"/>
          </p:nvPr>
        </p:nvSpPr>
        <p:spPr>
          <a:xfrm>
            <a:off x="2414508" y="4075809"/>
            <a:ext cx="1224000" cy="857251"/>
          </a:xfrm>
        </p:spPr>
        <p:txBody>
          <a:bodyPr anchor="ctr"/>
          <a:lstStyle>
            <a:lvl1pPr marL="0" indent="0" algn="ctr">
              <a:buNone/>
              <a:defRPr sz="1400"/>
            </a:lvl1pPr>
          </a:lstStyle>
          <a:p>
            <a:pPr lvl="0"/>
            <a:r>
              <a:rPr lang="en-US"/>
              <a:t>Click picture icon to insert logo</a:t>
            </a:r>
          </a:p>
        </p:txBody>
      </p:sp>
      <p:sp>
        <p:nvSpPr>
          <p:cNvPr id="30" name="Content Placeholder 10">
            <a:extLst>
              <a:ext uri="{FF2B5EF4-FFF2-40B4-BE49-F238E27FC236}">
                <a16:creationId xmlns:a16="http://schemas.microsoft.com/office/drawing/2014/main" id="{2111A7E6-194B-5C46-8DEF-249FAFB13209}"/>
              </a:ext>
            </a:extLst>
          </p:cNvPr>
          <p:cNvSpPr>
            <a:spLocks noGrp="1"/>
          </p:cNvSpPr>
          <p:nvPr>
            <p:ph sz="quarter" idx="37" hasCustomPrompt="1"/>
          </p:nvPr>
        </p:nvSpPr>
        <p:spPr>
          <a:xfrm>
            <a:off x="3944559" y="4075809"/>
            <a:ext cx="1224000" cy="857251"/>
          </a:xfrm>
        </p:spPr>
        <p:txBody>
          <a:bodyPr anchor="ctr"/>
          <a:lstStyle>
            <a:lvl1pPr marL="0" indent="0" algn="ctr">
              <a:buNone/>
              <a:defRPr sz="1400"/>
            </a:lvl1pPr>
          </a:lstStyle>
          <a:p>
            <a:pPr lvl="0"/>
            <a:r>
              <a:rPr lang="en-US"/>
              <a:t>Click picture icon to insert logo</a:t>
            </a:r>
          </a:p>
        </p:txBody>
      </p:sp>
      <p:sp>
        <p:nvSpPr>
          <p:cNvPr id="31" name="Content Placeholder 10">
            <a:extLst>
              <a:ext uri="{FF2B5EF4-FFF2-40B4-BE49-F238E27FC236}">
                <a16:creationId xmlns:a16="http://schemas.microsoft.com/office/drawing/2014/main" id="{8760447C-A4BC-764A-AE45-8BF8C0023F03}"/>
              </a:ext>
            </a:extLst>
          </p:cNvPr>
          <p:cNvSpPr>
            <a:spLocks noGrp="1"/>
          </p:cNvSpPr>
          <p:nvPr>
            <p:ph sz="quarter" idx="38" hasCustomPrompt="1"/>
          </p:nvPr>
        </p:nvSpPr>
        <p:spPr>
          <a:xfrm>
            <a:off x="2414508" y="3017476"/>
            <a:ext cx="1224000" cy="857251"/>
          </a:xfrm>
        </p:spPr>
        <p:txBody>
          <a:bodyPr anchor="ctr"/>
          <a:lstStyle>
            <a:lvl1pPr marL="0" indent="0" algn="ctr">
              <a:buNone/>
              <a:defRPr sz="1400"/>
            </a:lvl1pPr>
          </a:lstStyle>
          <a:p>
            <a:pPr lvl="0"/>
            <a:r>
              <a:rPr lang="en-US"/>
              <a:t>Click picture icon to insert logo</a:t>
            </a:r>
          </a:p>
        </p:txBody>
      </p:sp>
      <p:sp>
        <p:nvSpPr>
          <p:cNvPr id="32" name="Content Placeholder 10">
            <a:extLst>
              <a:ext uri="{FF2B5EF4-FFF2-40B4-BE49-F238E27FC236}">
                <a16:creationId xmlns:a16="http://schemas.microsoft.com/office/drawing/2014/main" id="{EFAC369D-8EC3-1348-B9B0-D07E28FC3E40}"/>
              </a:ext>
            </a:extLst>
          </p:cNvPr>
          <p:cNvSpPr>
            <a:spLocks noGrp="1"/>
          </p:cNvSpPr>
          <p:nvPr>
            <p:ph sz="quarter" idx="39" hasCustomPrompt="1"/>
          </p:nvPr>
        </p:nvSpPr>
        <p:spPr>
          <a:xfrm>
            <a:off x="3944559" y="3017476"/>
            <a:ext cx="1224000" cy="857251"/>
          </a:xfrm>
        </p:spPr>
        <p:txBody>
          <a:bodyPr anchor="ctr"/>
          <a:lstStyle>
            <a:lvl1pPr marL="0" indent="0" algn="ctr">
              <a:buNone/>
              <a:defRPr sz="1400"/>
            </a:lvl1pPr>
          </a:lstStyle>
          <a:p>
            <a:pPr lvl="0"/>
            <a:r>
              <a:rPr lang="en-US"/>
              <a:t>Click picture icon to insert logo</a:t>
            </a:r>
          </a:p>
        </p:txBody>
      </p:sp>
      <p:sp>
        <p:nvSpPr>
          <p:cNvPr id="33" name="Content Placeholder 10">
            <a:extLst>
              <a:ext uri="{FF2B5EF4-FFF2-40B4-BE49-F238E27FC236}">
                <a16:creationId xmlns:a16="http://schemas.microsoft.com/office/drawing/2014/main" id="{65ED0B90-0A3E-F442-ACB0-BD6255B59D2B}"/>
              </a:ext>
            </a:extLst>
          </p:cNvPr>
          <p:cNvSpPr>
            <a:spLocks noGrp="1"/>
          </p:cNvSpPr>
          <p:nvPr>
            <p:ph sz="quarter" idx="40" hasCustomPrompt="1"/>
          </p:nvPr>
        </p:nvSpPr>
        <p:spPr>
          <a:xfrm>
            <a:off x="2414508" y="1959143"/>
            <a:ext cx="1224000" cy="857251"/>
          </a:xfrm>
        </p:spPr>
        <p:txBody>
          <a:bodyPr anchor="ctr"/>
          <a:lstStyle>
            <a:lvl1pPr marL="0" indent="0" algn="ctr">
              <a:buNone/>
              <a:defRPr sz="1400"/>
            </a:lvl1pPr>
          </a:lstStyle>
          <a:p>
            <a:pPr lvl="0"/>
            <a:r>
              <a:rPr lang="en-US"/>
              <a:t>Click picture icon to insert logo</a:t>
            </a:r>
          </a:p>
        </p:txBody>
      </p:sp>
      <p:sp>
        <p:nvSpPr>
          <p:cNvPr id="34" name="Content Placeholder 10">
            <a:extLst>
              <a:ext uri="{FF2B5EF4-FFF2-40B4-BE49-F238E27FC236}">
                <a16:creationId xmlns:a16="http://schemas.microsoft.com/office/drawing/2014/main" id="{295A6809-5859-9146-AE46-C863F94D9883}"/>
              </a:ext>
            </a:extLst>
          </p:cNvPr>
          <p:cNvSpPr>
            <a:spLocks noGrp="1"/>
          </p:cNvSpPr>
          <p:nvPr>
            <p:ph sz="quarter" idx="41" hasCustomPrompt="1"/>
          </p:nvPr>
        </p:nvSpPr>
        <p:spPr>
          <a:xfrm>
            <a:off x="3944559" y="1959143"/>
            <a:ext cx="1224000" cy="857251"/>
          </a:xfrm>
        </p:spPr>
        <p:txBody>
          <a:bodyPr anchor="ctr"/>
          <a:lstStyle>
            <a:lvl1pPr marL="0" indent="0" algn="ctr">
              <a:buNone/>
              <a:defRPr sz="1400"/>
            </a:lvl1pPr>
          </a:lstStyle>
          <a:p>
            <a:pPr lvl="0"/>
            <a:r>
              <a:rPr lang="en-US"/>
              <a:t>Click picture icon to insert logo</a:t>
            </a:r>
          </a:p>
        </p:txBody>
      </p:sp>
      <p:sp>
        <p:nvSpPr>
          <p:cNvPr id="3" name="TextBox 2">
            <a:extLst>
              <a:ext uri="{FF2B5EF4-FFF2-40B4-BE49-F238E27FC236}">
                <a16:creationId xmlns:a16="http://schemas.microsoft.com/office/drawing/2014/main" id="{E8C616A4-A1D1-3F84-227C-9229E596D825}"/>
              </a:ext>
            </a:extLst>
          </p:cNvPr>
          <p:cNvSpPr txBox="1"/>
          <p:nvPr userDrawn="1"/>
        </p:nvSpPr>
        <p:spPr>
          <a:xfrm>
            <a:off x="816000" y="6205145"/>
            <a:ext cx="4732393" cy="492443"/>
          </a:xfrm>
          <a:prstGeom prst="rect">
            <a:avLst/>
          </a:prstGeom>
          <a:noFill/>
        </p:spPr>
        <p:txBody>
          <a:bodyPr wrap="square">
            <a:spAutoFit/>
          </a:bodyPr>
          <a:lstStyle/>
          <a:p>
            <a:r>
              <a:rPr lang="en-NZ" sz="650">
                <a:solidFill>
                  <a:srgbClr val="3E5D58"/>
                </a:solidFill>
                <a:effectLst/>
                <a:latin typeface="Arial" panose="020B0604020202020204" pitchFamily="34" charset="0"/>
                <a:cs typeface="Arial" panose="020B0604020202020204" pitchFamily="34" charset="0"/>
              </a:rPr>
              <a:t>DISCLAIMER: While every effort has been made to ensure the information in this presentation is accurate, the New Zealand Institute for Bioeconomy Science Limited (Bioeconomy Science Institute) cannot guarantee its accuracy and does not give any assurance as to the suitability of any such information for any particular use. Bioeconomy Science Institute will not be liable in any way for any loss, damages or costs which may be incurred by any person in relation to this information.</a:t>
            </a:r>
          </a:p>
        </p:txBody>
      </p:sp>
      <p:pic>
        <p:nvPicPr>
          <p:cNvPr id="4" name="Picture 3" descr="A black and green logo&#10;&#10;AI-generated content may be incorrect.">
            <a:extLst>
              <a:ext uri="{FF2B5EF4-FFF2-40B4-BE49-F238E27FC236}">
                <a16:creationId xmlns:a16="http://schemas.microsoft.com/office/drawing/2014/main" id="{8A8D3371-B923-1FC6-42F9-3A718041DE77}"/>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7418712" y="4860272"/>
            <a:ext cx="3259370" cy="1807639"/>
          </a:xfrm>
          <a:prstGeom prst="rect">
            <a:avLst/>
          </a:prstGeom>
        </p:spPr>
      </p:pic>
    </p:spTree>
    <p:extLst>
      <p:ext uri="{BB962C8B-B14F-4D97-AF65-F5344CB8AC3E}">
        <p14:creationId xmlns:p14="http://schemas.microsoft.com/office/powerpoint/2010/main" val="1023338234"/>
      </p:ext>
    </p:extLst>
  </p:cSld>
  <p:clrMapOvr>
    <a:masterClrMapping/>
  </p:clrMapOvr>
  <p:extLst>
    <p:ext uri="{DCECCB84-F9BA-43D5-87BE-67443E8EF086}">
      <p15:sldGuideLst xmlns:p15="http://schemas.microsoft.com/office/powerpoint/2012/main">
        <p15:guide id="1" pos="3840">
          <p15:clr>
            <a:srgbClr val="FBAE40"/>
          </p15:clr>
        </p15:guide>
        <p15:guide id="2" pos="57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VIOLET -cover ">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Rectangle 3"/>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956251"/>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829995"/>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2070389"/>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A05C08F2-87B6-FAC5-4379-33CE404E94DC}"/>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F1E856DC-098F-92DF-102E-DBF4296764B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858821134"/>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VIOLET - cover + logos">
    <p:bg>
      <p:bgPr>
        <a:solidFill>
          <a:schemeClr val="bg1"/>
        </a:solidFill>
        <a:effectLst/>
      </p:bgPr>
    </p:bg>
    <p:spTree>
      <p:nvGrpSpPr>
        <p:cNvPr id="1" name=""/>
        <p:cNvGrpSpPr/>
        <p:nvPr/>
      </p:nvGrpSpPr>
      <p:grpSpPr>
        <a:xfrm>
          <a:off x="0" y="0"/>
          <a:ext cx="0" cy="0"/>
          <a:chOff x="0" y="0"/>
          <a:chExt cx="0" cy="0"/>
        </a:xfrm>
      </p:grpSpPr>
      <p:sp>
        <p:nvSpPr>
          <p:cNvPr id="36" name="Content Placeholder 10">
            <a:extLst>
              <a:ext uri="{FF2B5EF4-FFF2-40B4-BE49-F238E27FC236}">
                <a16:creationId xmlns:a16="http://schemas.microsoft.com/office/drawing/2014/main" id="{30BFC24E-B1D5-464A-9BD1-9D90E146CF87}"/>
              </a:ext>
            </a:extLst>
          </p:cNvPr>
          <p:cNvSpPr>
            <a:spLocks noGrp="1"/>
          </p:cNvSpPr>
          <p:nvPr>
            <p:ph sz="quarter" idx="26" hasCustomPrompt="1"/>
          </p:nvPr>
        </p:nvSpPr>
        <p:spPr>
          <a:xfrm>
            <a:off x="10706174" y="5857536"/>
            <a:ext cx="1224000" cy="857251"/>
          </a:xfrm>
        </p:spPr>
        <p:txBody>
          <a:bodyPr anchor="ctr"/>
          <a:lstStyle>
            <a:lvl1pPr marL="0" indent="0" algn="ctr">
              <a:buNone/>
              <a:defRPr sz="1400"/>
            </a:lvl1pPr>
          </a:lstStyle>
          <a:p>
            <a:pPr lvl="0"/>
            <a:r>
              <a:rPr lang="en-US"/>
              <a:t>Click picture icon to insert logo</a:t>
            </a:r>
          </a:p>
        </p:txBody>
      </p:sp>
      <p:sp>
        <p:nvSpPr>
          <p:cNvPr id="15" name="Rectangle 14">
            <a:extLst>
              <a:ext uri="{FF2B5EF4-FFF2-40B4-BE49-F238E27FC236}">
                <a16:creationId xmlns:a16="http://schemas.microsoft.com/office/drawing/2014/main" id="{7B1C8743-E878-F047-8D65-48FFA9473EE0}"/>
              </a:ext>
            </a:extLst>
          </p:cNvPr>
          <p:cNvSpPr/>
          <p:nvPr userDrawn="1"/>
        </p:nvSpPr>
        <p:spPr bwMode="auto">
          <a:xfrm>
            <a:off x="0" y="0"/>
            <a:ext cx="12192000" cy="5733256"/>
          </a:xfrm>
          <a:prstGeom prst="rect">
            <a:avLst/>
          </a:prstGeom>
          <a:solidFill>
            <a:schemeClr val="accent4">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5" name="Rectangle 3"/>
          <p:cNvSpPr>
            <a:spLocks noGrp="1" noChangeArrowheads="1"/>
          </p:cNvSpPr>
          <p:nvPr>
            <p:ph type="subTitle" idx="1" hasCustomPrompt="1"/>
          </p:nvPr>
        </p:nvSpPr>
        <p:spPr>
          <a:xfrm>
            <a:off x="821365" y="4672141"/>
            <a:ext cx="6138731" cy="550127"/>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7" name="Title 1">
            <a:extLst>
              <a:ext uri="{FF2B5EF4-FFF2-40B4-BE49-F238E27FC236}">
                <a16:creationId xmlns:a16="http://schemas.microsoft.com/office/drawing/2014/main" id="{01EAD216-30C4-7249-A5AA-7E4FDBCFABD0}"/>
              </a:ext>
            </a:extLst>
          </p:cNvPr>
          <p:cNvSpPr>
            <a:spLocks noGrp="1"/>
          </p:cNvSpPr>
          <p:nvPr>
            <p:ph type="title"/>
          </p:nvPr>
        </p:nvSpPr>
        <p:spPr>
          <a:xfrm>
            <a:off x="820800" y="1477852"/>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20" name="Picture Placeholder 19">
            <a:extLst>
              <a:ext uri="{FF2B5EF4-FFF2-40B4-BE49-F238E27FC236}">
                <a16:creationId xmlns:a16="http://schemas.microsoft.com/office/drawing/2014/main" id="{B4F31B11-4A9A-9443-8FCF-131A08EC6D6D}"/>
              </a:ext>
            </a:extLst>
          </p:cNvPr>
          <p:cNvSpPr>
            <a:spLocks noGrp="1"/>
          </p:cNvSpPr>
          <p:nvPr>
            <p:ph type="pic" sz="quarter" idx="10" hasCustomPrompt="1"/>
          </p:nvPr>
        </p:nvSpPr>
        <p:spPr>
          <a:xfrm>
            <a:off x="6379905" y="1445263"/>
            <a:ext cx="4073848" cy="4071754"/>
          </a:xfrm>
          <a:custGeom>
            <a:avLst/>
            <a:gdLst>
              <a:gd name="connsiteX0" fmla="*/ 2036924 w 4073848"/>
              <a:gd name="connsiteY0" fmla="*/ 0 h 4071754"/>
              <a:gd name="connsiteX1" fmla="*/ 2642643 w 4073848"/>
              <a:gd name="connsiteY1" fmla="*/ 91529 h 4071754"/>
              <a:gd name="connsiteX2" fmla="*/ 2704444 w 4073848"/>
              <a:gd name="connsiteY2" fmla="*/ 114137 h 4071754"/>
              <a:gd name="connsiteX3" fmla="*/ 2706820 w 4073848"/>
              <a:gd name="connsiteY3" fmla="*/ 161207 h 4071754"/>
              <a:gd name="connsiteX4" fmla="*/ 3868829 w 4073848"/>
              <a:gd name="connsiteY4" fmla="*/ 1209821 h 4071754"/>
              <a:gd name="connsiteX5" fmla="*/ 3896899 w 4073848"/>
              <a:gd name="connsiteY5" fmla="*/ 1208404 h 4071754"/>
              <a:gd name="connsiteX6" fmla="*/ 3913776 w 4073848"/>
              <a:gd name="connsiteY6" fmla="*/ 1243422 h 4071754"/>
              <a:gd name="connsiteX7" fmla="*/ 4073848 w 4073848"/>
              <a:gd name="connsiteY7" fmla="*/ 2035877 h 4071754"/>
              <a:gd name="connsiteX8" fmla="*/ 2036924 w 4073848"/>
              <a:gd name="connsiteY8" fmla="*/ 4071754 h 4071754"/>
              <a:gd name="connsiteX9" fmla="*/ 0 w 4073848"/>
              <a:gd name="connsiteY9" fmla="*/ 2035877 h 4071754"/>
              <a:gd name="connsiteX10" fmla="*/ 2036924 w 4073848"/>
              <a:gd name="connsiteY10" fmla="*/ 0 h 4071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73848" h="4071754">
                <a:moveTo>
                  <a:pt x="2036924" y="0"/>
                </a:moveTo>
                <a:cubicBezTo>
                  <a:pt x="2247854" y="0"/>
                  <a:pt x="2451297" y="32045"/>
                  <a:pt x="2642643" y="91529"/>
                </a:cubicBezTo>
                <a:lnTo>
                  <a:pt x="2704444" y="114137"/>
                </a:lnTo>
                <a:lnTo>
                  <a:pt x="2706820" y="161207"/>
                </a:lnTo>
                <a:cubicBezTo>
                  <a:pt x="2766636" y="750198"/>
                  <a:pt x="3264057" y="1209821"/>
                  <a:pt x="3868829" y="1209821"/>
                </a:cubicBezTo>
                <a:lnTo>
                  <a:pt x="3896899" y="1208404"/>
                </a:lnTo>
                <a:lnTo>
                  <a:pt x="3913776" y="1243422"/>
                </a:lnTo>
                <a:cubicBezTo>
                  <a:pt x="4016850" y="1486991"/>
                  <a:pt x="4073848" y="1754781"/>
                  <a:pt x="4073848" y="2035877"/>
                </a:cubicBezTo>
                <a:cubicBezTo>
                  <a:pt x="4073848" y="3160261"/>
                  <a:pt x="3161886" y="4071754"/>
                  <a:pt x="2036924" y="4071754"/>
                </a:cubicBezTo>
                <a:cubicBezTo>
                  <a:pt x="911962" y="4071754"/>
                  <a:pt x="0" y="3160261"/>
                  <a:pt x="0" y="2035877"/>
                </a:cubicBezTo>
                <a:cubicBezTo>
                  <a:pt x="0" y="911493"/>
                  <a:pt x="911962" y="0"/>
                  <a:pt x="2036924" y="0"/>
                </a:cubicBezTo>
                <a:close/>
              </a:path>
            </a:pathLst>
          </a:custGeom>
          <a:solidFill>
            <a:schemeClr val="accent4">
              <a:lumMod val="40000"/>
              <a:lumOff val="60000"/>
            </a:schemeClr>
          </a:solidFill>
        </p:spPr>
        <p:txBody>
          <a:bodyPr wrap="square" anchor="ctr">
            <a:noAutofit/>
          </a:bodyPr>
          <a:lstStyle>
            <a:lvl1pPr marL="0" indent="0" algn="ctr">
              <a:buNone/>
              <a:defRPr/>
            </a:lvl1pPr>
          </a:lstStyle>
          <a:p>
            <a:r>
              <a:rPr lang="en-US"/>
              <a:t>Click to insert picture</a:t>
            </a:r>
          </a:p>
        </p:txBody>
      </p:sp>
      <p:sp>
        <p:nvSpPr>
          <p:cNvPr id="4" name="Oval 3">
            <a:extLst>
              <a:ext uri="{FF2B5EF4-FFF2-40B4-BE49-F238E27FC236}">
                <a16:creationId xmlns:a16="http://schemas.microsoft.com/office/drawing/2014/main" id="{CF5D42A5-FA1F-5440-80B2-9C6E7E00396A}"/>
              </a:ext>
            </a:extLst>
          </p:cNvPr>
          <p:cNvSpPr/>
          <p:nvPr userDrawn="1"/>
        </p:nvSpPr>
        <p:spPr bwMode="auto">
          <a:xfrm>
            <a:off x="9080695" y="319007"/>
            <a:ext cx="2336078" cy="2336078"/>
          </a:xfrm>
          <a:prstGeom prst="ellipse">
            <a:avLst/>
          </a:prstGeom>
          <a:solidFill>
            <a:schemeClr val="accent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13" name="Freeform 12">
            <a:extLst>
              <a:ext uri="{FF2B5EF4-FFF2-40B4-BE49-F238E27FC236}">
                <a16:creationId xmlns:a16="http://schemas.microsoft.com/office/drawing/2014/main" id="{B1B45E45-A3E1-E14A-B844-10FC09D69E02}"/>
              </a:ext>
            </a:extLst>
          </p:cNvPr>
          <p:cNvSpPr/>
          <p:nvPr userDrawn="1"/>
        </p:nvSpPr>
        <p:spPr bwMode="auto">
          <a:xfrm>
            <a:off x="9084350" y="1559401"/>
            <a:ext cx="1192455" cy="1095684"/>
          </a:xfrm>
          <a:custGeom>
            <a:avLst/>
            <a:gdLst>
              <a:gd name="connsiteX0" fmla="*/ 0 w 1192455"/>
              <a:gd name="connsiteY0" fmla="*/ 0 h 1095684"/>
              <a:gd name="connsiteX1" fmla="*/ 125343 w 1192455"/>
              <a:gd name="connsiteY1" fmla="*/ 45852 h 1095684"/>
              <a:gd name="connsiteX2" fmla="*/ 1123558 w 1192455"/>
              <a:gd name="connsiteY2" fmla="*/ 951320 h 1095684"/>
              <a:gd name="connsiteX3" fmla="*/ 1192455 w 1192455"/>
              <a:gd name="connsiteY3" fmla="*/ 1094267 h 1095684"/>
              <a:gd name="connsiteX4" fmla="*/ 1164385 w 1192455"/>
              <a:gd name="connsiteY4" fmla="*/ 1095684 h 1095684"/>
              <a:gd name="connsiteX5" fmla="*/ 2376 w 1192455"/>
              <a:gd name="connsiteY5" fmla="*/ 47070 h 1095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2455" h="1095684">
                <a:moveTo>
                  <a:pt x="0" y="0"/>
                </a:moveTo>
                <a:lnTo>
                  <a:pt x="125343" y="45852"/>
                </a:lnTo>
                <a:cubicBezTo>
                  <a:pt x="551808" y="226139"/>
                  <a:pt x="904057" y="547462"/>
                  <a:pt x="1123558" y="951320"/>
                </a:cubicBezTo>
                <a:lnTo>
                  <a:pt x="1192455" y="1094267"/>
                </a:lnTo>
                <a:lnTo>
                  <a:pt x="1164385" y="1095684"/>
                </a:lnTo>
                <a:cubicBezTo>
                  <a:pt x="559613" y="1095684"/>
                  <a:pt x="62192" y="636061"/>
                  <a:pt x="2376" y="47070"/>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7" name="Content Placeholder 10">
            <a:extLst>
              <a:ext uri="{FF2B5EF4-FFF2-40B4-BE49-F238E27FC236}">
                <a16:creationId xmlns:a16="http://schemas.microsoft.com/office/drawing/2014/main" id="{C108F751-0FA3-FF4D-9D6E-13B84D7ECBE1}"/>
              </a:ext>
            </a:extLst>
          </p:cNvPr>
          <p:cNvSpPr>
            <a:spLocks noGrp="1"/>
          </p:cNvSpPr>
          <p:nvPr>
            <p:ph sz="quarter" idx="24" hasCustomPrompt="1"/>
          </p:nvPr>
        </p:nvSpPr>
        <p:spPr>
          <a:xfrm>
            <a:off x="6492186" y="5857536"/>
            <a:ext cx="1224000" cy="857251"/>
          </a:xfrm>
        </p:spPr>
        <p:txBody>
          <a:bodyPr anchor="ctr"/>
          <a:lstStyle>
            <a:lvl1pPr marL="0" indent="0" algn="ctr">
              <a:buNone/>
              <a:defRPr sz="1400"/>
            </a:lvl1pPr>
          </a:lstStyle>
          <a:p>
            <a:pPr lvl="0"/>
            <a:r>
              <a:rPr lang="en-US"/>
              <a:t>Click picture icon to insert logo</a:t>
            </a:r>
          </a:p>
        </p:txBody>
      </p:sp>
      <p:sp>
        <p:nvSpPr>
          <p:cNvPr id="35" name="Content Placeholder 10">
            <a:extLst>
              <a:ext uri="{FF2B5EF4-FFF2-40B4-BE49-F238E27FC236}">
                <a16:creationId xmlns:a16="http://schemas.microsoft.com/office/drawing/2014/main" id="{524AECA7-0EBE-8B42-B40F-49F4F1EA60DE}"/>
              </a:ext>
            </a:extLst>
          </p:cNvPr>
          <p:cNvSpPr>
            <a:spLocks noGrp="1"/>
          </p:cNvSpPr>
          <p:nvPr>
            <p:ph sz="quarter" idx="25" hasCustomPrompt="1"/>
          </p:nvPr>
        </p:nvSpPr>
        <p:spPr>
          <a:xfrm>
            <a:off x="5087524" y="5857536"/>
            <a:ext cx="1224000" cy="857251"/>
          </a:xfrm>
        </p:spPr>
        <p:txBody>
          <a:bodyPr anchor="ctr"/>
          <a:lstStyle>
            <a:lvl1pPr marL="0" indent="0" algn="ctr">
              <a:buNone/>
              <a:defRPr sz="1400"/>
            </a:lvl1pPr>
          </a:lstStyle>
          <a:p>
            <a:pPr lvl="0"/>
            <a:r>
              <a:rPr lang="en-US"/>
              <a:t>Click picture icon to insert logo</a:t>
            </a:r>
          </a:p>
        </p:txBody>
      </p:sp>
      <p:sp>
        <p:nvSpPr>
          <p:cNvPr id="37" name="Content Placeholder 10">
            <a:extLst>
              <a:ext uri="{FF2B5EF4-FFF2-40B4-BE49-F238E27FC236}">
                <a16:creationId xmlns:a16="http://schemas.microsoft.com/office/drawing/2014/main" id="{488B4926-1D71-8A48-9B4F-B10275E725BF}"/>
              </a:ext>
            </a:extLst>
          </p:cNvPr>
          <p:cNvSpPr>
            <a:spLocks noGrp="1"/>
          </p:cNvSpPr>
          <p:nvPr>
            <p:ph sz="quarter" idx="27" hasCustomPrompt="1"/>
          </p:nvPr>
        </p:nvSpPr>
        <p:spPr>
          <a:xfrm>
            <a:off x="7896848" y="5857536"/>
            <a:ext cx="1224000" cy="857251"/>
          </a:xfrm>
        </p:spPr>
        <p:txBody>
          <a:bodyPr anchor="ctr"/>
          <a:lstStyle>
            <a:lvl1pPr marL="0" indent="0" algn="ctr">
              <a:buNone/>
              <a:defRPr sz="1400"/>
            </a:lvl1pPr>
          </a:lstStyle>
          <a:p>
            <a:pPr lvl="0"/>
            <a:r>
              <a:rPr lang="en-US"/>
              <a:t>Click picture icon to insert logo</a:t>
            </a:r>
          </a:p>
        </p:txBody>
      </p:sp>
      <p:sp>
        <p:nvSpPr>
          <p:cNvPr id="38" name="Content Placeholder 10">
            <a:extLst>
              <a:ext uri="{FF2B5EF4-FFF2-40B4-BE49-F238E27FC236}">
                <a16:creationId xmlns:a16="http://schemas.microsoft.com/office/drawing/2014/main" id="{4F2DD07C-538E-C14D-8F9E-7C7540EEEBA1}"/>
              </a:ext>
            </a:extLst>
          </p:cNvPr>
          <p:cNvSpPr>
            <a:spLocks noGrp="1"/>
          </p:cNvSpPr>
          <p:nvPr>
            <p:ph sz="quarter" idx="28" hasCustomPrompt="1"/>
          </p:nvPr>
        </p:nvSpPr>
        <p:spPr>
          <a:xfrm>
            <a:off x="9301511" y="5857536"/>
            <a:ext cx="1224000" cy="857251"/>
          </a:xfrm>
        </p:spPr>
        <p:txBody>
          <a:bodyPr anchor="ctr"/>
          <a:lstStyle>
            <a:lvl1pPr marL="0" indent="0" algn="ctr">
              <a:buNone/>
              <a:defRPr sz="1400"/>
            </a:lvl1pPr>
          </a:lstStyle>
          <a:p>
            <a:pPr lvl="0"/>
            <a:r>
              <a:rPr lang="en-US"/>
              <a:t>Click picture icon to insert logo</a:t>
            </a:r>
          </a:p>
        </p:txBody>
      </p:sp>
      <p:sp>
        <p:nvSpPr>
          <p:cNvPr id="2" name="Rectangle 1">
            <a:extLst>
              <a:ext uri="{FF2B5EF4-FFF2-40B4-BE49-F238E27FC236}">
                <a16:creationId xmlns:a16="http://schemas.microsoft.com/office/drawing/2014/main" id="{4D29164D-D2CB-91F5-6045-AA7B46BA83C0}"/>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EA16B99B-C25C-125A-07A5-E137AD11E61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3546853647"/>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VIOLET - Cover + circles x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0" name="Picture Placeholder 89">
            <a:extLst>
              <a:ext uri="{FF2B5EF4-FFF2-40B4-BE49-F238E27FC236}">
                <a16:creationId xmlns:a16="http://schemas.microsoft.com/office/drawing/2014/main" id="{A52F73E9-1C8F-A647-A08D-3A30E3238B98}"/>
              </a:ext>
            </a:extLst>
          </p:cNvPr>
          <p:cNvSpPr>
            <a:spLocks noGrp="1" noChangeAspect="1"/>
          </p:cNvSpPr>
          <p:nvPr>
            <p:ph type="pic" sz="quarter" idx="24" hasCustomPrompt="1"/>
          </p:nvPr>
        </p:nvSpPr>
        <p:spPr>
          <a:xfrm>
            <a:off x="6561905" y="3136720"/>
            <a:ext cx="3207600" cy="3165434"/>
          </a:xfrm>
          <a:custGeom>
            <a:avLst/>
            <a:gdLst>
              <a:gd name="connsiteX0" fmla="*/ 1243304 w 3207600"/>
              <a:gd name="connsiteY0" fmla="*/ 0 h 3165434"/>
              <a:gd name="connsiteX1" fmla="*/ 1254053 w 3207600"/>
              <a:gd name="connsiteY1" fmla="*/ 22314 h 3165434"/>
              <a:gd name="connsiteX2" fmla="*/ 2745003 w 3207600"/>
              <a:gd name="connsiteY2" fmla="*/ 909690 h 3165434"/>
              <a:gd name="connsiteX3" fmla="*/ 2918368 w 3207600"/>
              <a:gd name="connsiteY3" fmla="*/ 900936 h 3165434"/>
              <a:gd name="connsiteX4" fmla="*/ 3054044 w 3207600"/>
              <a:gd name="connsiteY4" fmla="*/ 880229 h 3165434"/>
              <a:gd name="connsiteX5" fmla="*/ 3081565 w 3207600"/>
              <a:gd name="connsiteY5" fmla="*/ 937361 h 3165434"/>
              <a:gd name="connsiteX6" fmla="*/ 3207600 w 3207600"/>
              <a:gd name="connsiteY6" fmla="*/ 1561633 h 3165434"/>
              <a:gd name="connsiteX7" fmla="*/ 1603800 w 3207600"/>
              <a:gd name="connsiteY7" fmla="*/ 3165434 h 3165434"/>
              <a:gd name="connsiteX8" fmla="*/ 0 w 3207600"/>
              <a:gd name="connsiteY8" fmla="*/ 1561633 h 3165434"/>
              <a:gd name="connsiteX9" fmla="*/ 1126879 w 3207600"/>
              <a:gd name="connsiteY9" fmla="*/ 29936 h 316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07600" h="3165434">
                <a:moveTo>
                  <a:pt x="1243304" y="0"/>
                </a:moveTo>
                <a:lnTo>
                  <a:pt x="1254053" y="22314"/>
                </a:lnTo>
                <a:cubicBezTo>
                  <a:pt x="1541185" y="550875"/>
                  <a:pt x="2101191" y="909690"/>
                  <a:pt x="2745003" y="909690"/>
                </a:cubicBezTo>
                <a:cubicBezTo>
                  <a:pt x="2803531" y="909690"/>
                  <a:pt x="2861367" y="906725"/>
                  <a:pt x="2918368" y="900936"/>
                </a:cubicBezTo>
                <a:lnTo>
                  <a:pt x="3054044" y="880229"/>
                </a:lnTo>
                <a:lnTo>
                  <a:pt x="3081565" y="937361"/>
                </a:lnTo>
                <a:cubicBezTo>
                  <a:pt x="3162722" y="1129238"/>
                  <a:pt x="3207600" y="1340195"/>
                  <a:pt x="3207600" y="1561633"/>
                </a:cubicBezTo>
                <a:cubicBezTo>
                  <a:pt x="3207600" y="2447388"/>
                  <a:pt x="2489554" y="3165434"/>
                  <a:pt x="1603800" y="3165434"/>
                </a:cubicBezTo>
                <a:cubicBezTo>
                  <a:pt x="718046" y="3165434"/>
                  <a:pt x="0" y="2447388"/>
                  <a:pt x="0" y="1561633"/>
                </a:cubicBezTo>
                <a:cubicBezTo>
                  <a:pt x="0" y="841957"/>
                  <a:pt x="474023" y="232995"/>
                  <a:pt x="1126879" y="29936"/>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2" name="Picture Placeholder 91">
            <a:extLst>
              <a:ext uri="{FF2B5EF4-FFF2-40B4-BE49-F238E27FC236}">
                <a16:creationId xmlns:a16="http://schemas.microsoft.com/office/drawing/2014/main" id="{3E3A5249-3FF8-F245-99B9-1DCB6E32DF75}"/>
              </a:ext>
            </a:extLst>
          </p:cNvPr>
          <p:cNvSpPr>
            <a:spLocks noGrp="1" noChangeAspect="1"/>
          </p:cNvSpPr>
          <p:nvPr>
            <p:ph type="pic" sz="quarter" idx="25" hasCustomPrompt="1"/>
          </p:nvPr>
        </p:nvSpPr>
        <p:spPr>
          <a:xfrm>
            <a:off x="9786067" y="2392076"/>
            <a:ext cx="2599831" cy="2628000"/>
          </a:xfrm>
          <a:custGeom>
            <a:avLst/>
            <a:gdLst>
              <a:gd name="connsiteX0" fmla="*/ 1285831 w 2599831"/>
              <a:gd name="connsiteY0" fmla="*/ 0 h 2628000"/>
              <a:gd name="connsiteX1" fmla="*/ 2599831 w 2599831"/>
              <a:gd name="connsiteY1" fmla="*/ 1314000 h 2628000"/>
              <a:gd name="connsiteX2" fmla="*/ 1285831 w 2599831"/>
              <a:gd name="connsiteY2" fmla="*/ 2628000 h 2628000"/>
              <a:gd name="connsiteX3" fmla="*/ 30906 w 2599831"/>
              <a:gd name="connsiteY3" fmla="*/ 1704743 h 2628000"/>
              <a:gd name="connsiteX4" fmla="*/ 0 w 2599831"/>
              <a:gd name="connsiteY4" fmla="*/ 1584547 h 2628000"/>
              <a:gd name="connsiteX5" fmla="*/ 25061 w 2599831"/>
              <a:gd name="connsiteY5" fmla="*/ 1578103 h 2628000"/>
              <a:gd name="connsiteX6" fmla="*/ 1207687 w 2599831"/>
              <a:gd name="connsiteY6" fmla="*/ 132099 h 2628000"/>
              <a:gd name="connsiteX7" fmla="*/ 1214175 w 2599831"/>
              <a:gd name="connsiteY7" fmla="*/ 3619 h 262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99831" h="2628000">
                <a:moveTo>
                  <a:pt x="1285831" y="0"/>
                </a:moveTo>
                <a:cubicBezTo>
                  <a:pt x="2011533" y="0"/>
                  <a:pt x="2599831" y="588298"/>
                  <a:pt x="2599831" y="1314000"/>
                </a:cubicBezTo>
                <a:cubicBezTo>
                  <a:pt x="2599831" y="2039702"/>
                  <a:pt x="2011533" y="2628000"/>
                  <a:pt x="1285831" y="2628000"/>
                </a:cubicBezTo>
                <a:cubicBezTo>
                  <a:pt x="696198" y="2628000"/>
                  <a:pt x="197273" y="2239632"/>
                  <a:pt x="30906" y="1704743"/>
                </a:cubicBezTo>
                <a:lnTo>
                  <a:pt x="0" y="1584547"/>
                </a:lnTo>
                <a:lnTo>
                  <a:pt x="25061" y="1578103"/>
                </a:lnTo>
                <a:cubicBezTo>
                  <a:pt x="662192" y="1379935"/>
                  <a:pt x="1138221" y="816113"/>
                  <a:pt x="1207687" y="132099"/>
                </a:cubicBezTo>
                <a:lnTo>
                  <a:pt x="1214175" y="3619"/>
                </a:ln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94" name="Picture Placeholder 93">
            <a:extLst>
              <a:ext uri="{FF2B5EF4-FFF2-40B4-BE49-F238E27FC236}">
                <a16:creationId xmlns:a16="http://schemas.microsoft.com/office/drawing/2014/main" id="{61F4BD8A-8FDB-CC4A-B8DF-34526858EA98}"/>
              </a:ext>
            </a:extLst>
          </p:cNvPr>
          <p:cNvSpPr>
            <a:spLocks noGrp="1" noChangeAspect="1"/>
          </p:cNvSpPr>
          <p:nvPr>
            <p:ph type="pic" sz="quarter" idx="23" hasCustomPrompt="1"/>
          </p:nvPr>
        </p:nvSpPr>
        <p:spPr>
          <a:xfrm>
            <a:off x="7611308" y="655210"/>
            <a:ext cx="3391200" cy="3361740"/>
          </a:xfrm>
          <a:custGeom>
            <a:avLst/>
            <a:gdLst>
              <a:gd name="connsiteX0" fmla="*/ 1695600 w 3391200"/>
              <a:gd name="connsiteY0" fmla="*/ 0 h 3361740"/>
              <a:gd name="connsiteX1" fmla="*/ 3391200 w 3391200"/>
              <a:gd name="connsiteY1" fmla="*/ 1695600 h 3361740"/>
              <a:gd name="connsiteX2" fmla="*/ 3388934 w 3391200"/>
              <a:gd name="connsiteY2" fmla="*/ 1740484 h 3361740"/>
              <a:gd name="connsiteX3" fmla="*/ 3326239 w 3391200"/>
              <a:gd name="connsiteY3" fmla="*/ 1743650 h 3361740"/>
              <a:gd name="connsiteX4" fmla="*/ 2146588 w 3391200"/>
              <a:gd name="connsiteY4" fmla="*/ 3050866 h 3361740"/>
              <a:gd name="connsiteX5" fmla="*/ 2173284 w 3391200"/>
              <a:gd name="connsiteY5" fmla="*/ 3315683 h 3361740"/>
              <a:gd name="connsiteX6" fmla="*/ 2174757 w 3391200"/>
              <a:gd name="connsiteY6" fmla="*/ 3321413 h 3361740"/>
              <a:gd name="connsiteX7" fmla="*/ 2037323 w 3391200"/>
              <a:gd name="connsiteY7" fmla="*/ 3356752 h 3361740"/>
              <a:gd name="connsiteX8" fmla="*/ 2004640 w 3391200"/>
              <a:gd name="connsiteY8" fmla="*/ 3361740 h 3361740"/>
              <a:gd name="connsiteX9" fmla="*/ 1964626 w 3391200"/>
              <a:gd name="connsiteY9" fmla="*/ 3278676 h 3361740"/>
              <a:gd name="connsiteX10" fmla="*/ 554396 w 3391200"/>
              <a:gd name="connsiteY10" fmla="*/ 2439342 h 3361740"/>
              <a:gd name="connsiteX11" fmla="*/ 231175 w 3391200"/>
              <a:gd name="connsiteY11" fmla="*/ 2471926 h 3361740"/>
              <a:gd name="connsiteX12" fmla="*/ 193901 w 3391200"/>
              <a:gd name="connsiteY12" fmla="*/ 2481510 h 3361740"/>
              <a:gd name="connsiteX13" fmla="*/ 133249 w 3391200"/>
              <a:gd name="connsiteY13" fmla="*/ 2355604 h 3361740"/>
              <a:gd name="connsiteX14" fmla="*/ 0 w 3391200"/>
              <a:gd name="connsiteY14" fmla="*/ 1695600 h 3361740"/>
              <a:gd name="connsiteX15" fmla="*/ 1695600 w 3391200"/>
              <a:gd name="connsiteY15" fmla="*/ 0 h 3361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391200" h="3361740">
                <a:moveTo>
                  <a:pt x="1695600" y="0"/>
                </a:moveTo>
                <a:cubicBezTo>
                  <a:pt x="2632054" y="0"/>
                  <a:pt x="3391200" y="759146"/>
                  <a:pt x="3391200" y="1695600"/>
                </a:cubicBezTo>
                <a:lnTo>
                  <a:pt x="3388934" y="1740484"/>
                </a:lnTo>
                <a:lnTo>
                  <a:pt x="3326239" y="1743650"/>
                </a:lnTo>
                <a:cubicBezTo>
                  <a:pt x="2663647" y="1810940"/>
                  <a:pt x="2146588" y="2370521"/>
                  <a:pt x="2146588" y="3050866"/>
                </a:cubicBezTo>
                <a:cubicBezTo>
                  <a:pt x="2146588" y="3141579"/>
                  <a:pt x="2155780" y="3230145"/>
                  <a:pt x="2173284" y="3315683"/>
                </a:cubicBezTo>
                <a:lnTo>
                  <a:pt x="2174757" y="3321413"/>
                </a:lnTo>
                <a:lnTo>
                  <a:pt x="2037323" y="3356752"/>
                </a:lnTo>
                <a:lnTo>
                  <a:pt x="2004640" y="3361740"/>
                </a:lnTo>
                <a:lnTo>
                  <a:pt x="1964626" y="3278676"/>
                </a:lnTo>
                <a:cubicBezTo>
                  <a:pt x="1693040" y="2778731"/>
                  <a:pt x="1163352" y="2439342"/>
                  <a:pt x="554396" y="2439342"/>
                </a:cubicBezTo>
                <a:cubicBezTo>
                  <a:pt x="443677" y="2439342"/>
                  <a:pt x="335578" y="2450562"/>
                  <a:pt x="231175" y="2471926"/>
                </a:cubicBezTo>
                <a:lnTo>
                  <a:pt x="193901" y="2481510"/>
                </a:lnTo>
                <a:lnTo>
                  <a:pt x="133249" y="2355604"/>
                </a:lnTo>
                <a:cubicBezTo>
                  <a:pt x="47447" y="2152745"/>
                  <a:pt x="0" y="1929714"/>
                  <a:pt x="0" y="1695600"/>
                </a:cubicBezTo>
                <a:cubicBezTo>
                  <a:pt x="0" y="759146"/>
                  <a:pt x="759146" y="0"/>
                  <a:pt x="1695600" y="0"/>
                </a:cubicBezTo>
                <a:close/>
              </a:path>
            </a:pathLst>
          </a:custGeom>
          <a:solidFill>
            <a:schemeClr val="accent6"/>
          </a:solidFill>
        </p:spPr>
        <p:txBody>
          <a:bodyPr wrap="square" anchor="ctr">
            <a:noAutofit/>
          </a:bodyPr>
          <a:lstStyle>
            <a:lvl1pPr marL="0" indent="0" algn="ctr">
              <a:buNone/>
              <a:defRPr/>
            </a:lvl1pPr>
          </a:lstStyle>
          <a:p>
            <a:r>
              <a:rPr lang="en-US"/>
              <a:t>Click to</a:t>
            </a:r>
            <a:br>
              <a:rPr lang="en-US"/>
            </a:br>
            <a:r>
              <a:rPr lang="en-US"/>
              <a:t>add picture</a:t>
            </a:r>
          </a:p>
        </p:txBody>
      </p:sp>
      <p:sp>
        <p:nvSpPr>
          <p:cNvPr id="8" name="Rectangle 3">
            <a:extLst>
              <a:ext uri="{FF2B5EF4-FFF2-40B4-BE49-F238E27FC236}">
                <a16:creationId xmlns:a16="http://schemas.microsoft.com/office/drawing/2014/main" id="{CE9A3CF4-43A3-3D4F-98EB-9A3445227A1E}"/>
              </a:ext>
            </a:extLst>
          </p:cNvPr>
          <p:cNvSpPr>
            <a:spLocks noGrp="1" noChangeArrowheads="1"/>
          </p:cNvSpPr>
          <p:nvPr>
            <p:ph type="subTitle" idx="1" hasCustomPrompt="1"/>
          </p:nvPr>
        </p:nvSpPr>
        <p:spPr>
          <a:xfrm>
            <a:off x="821365" y="5445224"/>
            <a:ext cx="6138731" cy="648072"/>
          </a:xfrm>
        </p:spPr>
        <p:txBody>
          <a:bodyPr/>
          <a:lstStyle>
            <a:lvl1pPr marL="0" indent="0">
              <a:spcBef>
                <a:spcPts val="1080"/>
              </a:spcBef>
              <a:buFontTx/>
              <a:buNone/>
              <a:defRPr sz="1600" b="1">
                <a:solidFill>
                  <a:srgbClr val="345E58"/>
                </a:solidFill>
              </a:defRPr>
            </a:lvl1pPr>
          </a:lstStyle>
          <a:p>
            <a:r>
              <a:rPr lang="en-NZ" noProof="0"/>
              <a:t>First name, Last name, Title</a:t>
            </a:r>
            <a:br>
              <a:rPr lang="en-NZ" noProof="0"/>
            </a:br>
            <a:r>
              <a:rPr lang="en-NZ" noProof="0"/>
              <a:t>Event, DD|MM|YY</a:t>
            </a:r>
          </a:p>
        </p:txBody>
      </p:sp>
      <p:sp>
        <p:nvSpPr>
          <p:cNvPr id="11" name="Title 1">
            <a:extLst>
              <a:ext uri="{FF2B5EF4-FFF2-40B4-BE49-F238E27FC236}">
                <a16:creationId xmlns:a16="http://schemas.microsoft.com/office/drawing/2014/main" id="{D901DFAB-FEAA-744F-B310-2170402FC31F}"/>
              </a:ext>
            </a:extLst>
          </p:cNvPr>
          <p:cNvSpPr>
            <a:spLocks noGrp="1"/>
          </p:cNvSpPr>
          <p:nvPr>
            <p:ph type="title"/>
          </p:nvPr>
        </p:nvSpPr>
        <p:spPr>
          <a:xfrm>
            <a:off x="820800" y="1988840"/>
            <a:ext cx="5280000" cy="3042618"/>
          </a:xfrm>
        </p:spPr>
        <p:txBody>
          <a:bodyPr anchor="ctr" anchorCtr="0"/>
          <a:lstStyle>
            <a:lvl1pPr>
              <a:defRPr sz="3600" b="1">
                <a:solidFill>
                  <a:schemeClr val="accent4"/>
                </a:solidFill>
              </a:defRPr>
            </a:lvl1pPr>
          </a:lstStyle>
          <a:p>
            <a:r>
              <a:rPr lang="en-GB" noProof="0"/>
              <a:t>Click to edit Master title style</a:t>
            </a:r>
            <a:endParaRPr lang="en-NZ" noProof="0"/>
          </a:p>
        </p:txBody>
      </p:sp>
      <p:sp>
        <p:nvSpPr>
          <p:cNvPr id="46" name="Freeform 45">
            <a:extLst>
              <a:ext uri="{FF2B5EF4-FFF2-40B4-BE49-F238E27FC236}">
                <a16:creationId xmlns:a16="http://schemas.microsoft.com/office/drawing/2014/main" id="{025FD9DE-EB05-9246-B0FC-BB29701C2EDE}"/>
              </a:ext>
            </a:extLst>
          </p:cNvPr>
          <p:cNvSpPr/>
          <p:nvPr userDrawn="1"/>
        </p:nvSpPr>
        <p:spPr bwMode="auto">
          <a:xfrm>
            <a:off x="7805097" y="2526202"/>
            <a:ext cx="3192243" cy="1523809"/>
          </a:xfrm>
          <a:custGeom>
            <a:avLst/>
            <a:gdLst>
              <a:gd name="connsiteX0" fmla="*/ 1811729 w 3192243"/>
              <a:gd name="connsiteY0" fmla="*/ 1494507 h 1523809"/>
              <a:gd name="connsiteX1" fmla="*/ 1811729 w 3192243"/>
              <a:gd name="connsiteY1" fmla="*/ 1494508 h 1523809"/>
              <a:gd name="connsiteX2" fmla="*/ 1677162 w 3192243"/>
              <a:gd name="connsiteY2" fmla="*/ 1515046 h 1523809"/>
              <a:gd name="connsiteX3" fmla="*/ 1503613 w 3192243"/>
              <a:gd name="connsiteY3" fmla="*/ 1523809 h 1523809"/>
              <a:gd name="connsiteX4" fmla="*/ 1383800 w 3192243"/>
              <a:gd name="connsiteY4" fmla="*/ 1519646 h 1523809"/>
              <a:gd name="connsiteX5" fmla="*/ 1348941 w 3192243"/>
              <a:gd name="connsiteY5" fmla="*/ 1515998 h 1523809"/>
              <a:gd name="connsiteX6" fmla="*/ 1503613 w 3192243"/>
              <a:gd name="connsiteY6" fmla="*/ 1523808 h 1523809"/>
              <a:gd name="connsiteX7" fmla="*/ 1677162 w 3192243"/>
              <a:gd name="connsiteY7" fmla="*/ 1515045 h 1523809"/>
              <a:gd name="connsiteX8" fmla="*/ 1176349 w 3192243"/>
              <a:gd name="connsiteY8" fmla="*/ 1491585 h 1523809"/>
              <a:gd name="connsiteX9" fmla="*/ 1308745 w 3192243"/>
              <a:gd name="connsiteY9" fmla="*/ 1511791 h 1523809"/>
              <a:gd name="connsiteX10" fmla="*/ 1266230 w 3192243"/>
              <a:gd name="connsiteY10" fmla="*/ 1507341 h 1523809"/>
              <a:gd name="connsiteX11" fmla="*/ 1023035 w 3192243"/>
              <a:gd name="connsiteY11" fmla="*/ 1453713 h 1523809"/>
              <a:gd name="connsiteX12" fmla="*/ 1157418 w 3192243"/>
              <a:gd name="connsiteY12" fmla="*/ 1488266 h 1523809"/>
              <a:gd name="connsiteX13" fmla="*/ 1151180 w 3192243"/>
              <a:gd name="connsiteY13" fmla="*/ 1487173 h 1523809"/>
              <a:gd name="connsiteX14" fmla="*/ 1038929 w 3192243"/>
              <a:gd name="connsiteY14" fmla="*/ 1459417 h 1523809"/>
              <a:gd name="connsiteX15" fmla="*/ 1995096 w 3192243"/>
              <a:gd name="connsiteY15" fmla="*/ 1450909 h 1523809"/>
              <a:gd name="connsiteX16" fmla="*/ 1981963 w 3192243"/>
              <a:gd name="connsiteY16" fmla="*/ 1454286 h 1523809"/>
              <a:gd name="connsiteX17" fmla="*/ 1981963 w 3192243"/>
              <a:gd name="connsiteY17" fmla="*/ 1454286 h 1523809"/>
              <a:gd name="connsiteX18" fmla="*/ 2148842 w 3192243"/>
              <a:gd name="connsiteY18" fmla="*/ 1396082 h 1523809"/>
              <a:gd name="connsiteX19" fmla="*/ 2126006 w 3192243"/>
              <a:gd name="connsiteY19" fmla="*/ 1406071 h 1523809"/>
              <a:gd name="connsiteX20" fmla="*/ 2008403 w 3192243"/>
              <a:gd name="connsiteY20" fmla="*/ 1447483 h 1523809"/>
              <a:gd name="connsiteX21" fmla="*/ 798136 w 3192243"/>
              <a:gd name="connsiteY21" fmla="*/ 1368850 h 1523809"/>
              <a:gd name="connsiteX22" fmla="*/ 831898 w 3192243"/>
              <a:gd name="connsiteY22" fmla="*/ 1385114 h 1523809"/>
              <a:gd name="connsiteX23" fmla="*/ 823930 w 3192243"/>
              <a:gd name="connsiteY23" fmla="*/ 1382254 h 1523809"/>
              <a:gd name="connsiteX24" fmla="*/ 2288108 w 3192243"/>
              <a:gd name="connsiteY24" fmla="*/ 1330785 h 1523809"/>
              <a:gd name="connsiteX25" fmla="*/ 2239505 w 3192243"/>
              <a:gd name="connsiteY25" fmla="*/ 1356426 h 1523809"/>
              <a:gd name="connsiteX26" fmla="*/ 2189245 w 3192243"/>
              <a:gd name="connsiteY26" fmla="*/ 1378410 h 1523809"/>
              <a:gd name="connsiteX27" fmla="*/ 598967 w 3192243"/>
              <a:gd name="connsiteY27" fmla="*/ 1260884 h 1523809"/>
              <a:gd name="connsiteX28" fmla="*/ 649780 w 3192243"/>
              <a:gd name="connsiteY28" fmla="*/ 1291754 h 1523809"/>
              <a:gd name="connsiteX29" fmla="*/ 623450 w 3192243"/>
              <a:gd name="connsiteY29" fmla="*/ 1278071 h 1523809"/>
              <a:gd name="connsiteX30" fmla="*/ 2452616 w 3192243"/>
              <a:gd name="connsiteY30" fmla="*/ 1233937 h 1523809"/>
              <a:gd name="connsiteX31" fmla="*/ 2348505 w 3192243"/>
              <a:gd name="connsiteY31" fmla="*/ 1298922 h 1523809"/>
              <a:gd name="connsiteX32" fmla="*/ 2326790 w 3192243"/>
              <a:gd name="connsiteY32" fmla="*/ 1310378 h 1523809"/>
              <a:gd name="connsiteX33" fmla="*/ 433503 w 3192243"/>
              <a:gd name="connsiteY33" fmla="*/ 1143378 h 1523809"/>
              <a:gd name="connsiteX34" fmla="*/ 463009 w 3192243"/>
              <a:gd name="connsiteY34" fmla="*/ 1165443 h 1523809"/>
              <a:gd name="connsiteX35" fmla="*/ 439707 w 3192243"/>
              <a:gd name="connsiteY35" fmla="*/ 1149085 h 1523809"/>
              <a:gd name="connsiteX36" fmla="*/ 2663653 w 3192243"/>
              <a:gd name="connsiteY36" fmla="*/ 1063190 h 1523809"/>
              <a:gd name="connsiteX37" fmla="*/ 2644905 w 3192243"/>
              <a:gd name="connsiteY37" fmla="*/ 1082855 h 1523809"/>
              <a:gd name="connsiteX38" fmla="*/ 2623585 w 3192243"/>
              <a:gd name="connsiteY38" fmla="*/ 1099607 h 1523809"/>
              <a:gd name="connsiteX39" fmla="*/ 252559 w 3192243"/>
              <a:gd name="connsiteY39" fmla="*/ 970745 h 1523809"/>
              <a:gd name="connsiteX40" fmla="*/ 286928 w 3192243"/>
              <a:gd name="connsiteY40" fmla="*/ 1008560 h 1523809"/>
              <a:gd name="connsiteX41" fmla="*/ 274919 w 3192243"/>
              <a:gd name="connsiteY41" fmla="*/ 997514 h 1523809"/>
              <a:gd name="connsiteX42" fmla="*/ 118745 w 3192243"/>
              <a:gd name="connsiteY42" fmla="*/ 805720 h 1523809"/>
              <a:gd name="connsiteX43" fmla="*/ 153165 w 3192243"/>
              <a:gd name="connsiteY43" fmla="*/ 851749 h 1523809"/>
              <a:gd name="connsiteX44" fmla="*/ 131304 w 3192243"/>
              <a:gd name="connsiteY44" fmla="*/ 825577 h 1523809"/>
              <a:gd name="connsiteX45" fmla="*/ 2981881 w 3192243"/>
              <a:gd name="connsiteY45" fmla="*/ 658970 h 1523809"/>
              <a:gd name="connsiteX46" fmla="*/ 2955274 w 3192243"/>
              <a:gd name="connsiteY46" fmla="*/ 706572 h 1523809"/>
              <a:gd name="connsiteX47" fmla="*/ 2939390 w 3192243"/>
              <a:gd name="connsiteY47" fmla="*/ 728913 h 1523809"/>
              <a:gd name="connsiteX48" fmla="*/ 0 w 3192243"/>
              <a:gd name="connsiteY48" fmla="*/ 612489 h 1523809"/>
              <a:gd name="connsiteX49" fmla="*/ 11080 w 3192243"/>
              <a:gd name="connsiteY49" fmla="*/ 635490 h 1523809"/>
              <a:gd name="connsiteX50" fmla="*/ 11102 w 3192243"/>
              <a:gd name="connsiteY50" fmla="*/ 635526 h 1523809"/>
              <a:gd name="connsiteX51" fmla="*/ 11080 w 3192243"/>
              <a:gd name="connsiteY51" fmla="*/ 635491 h 1523809"/>
              <a:gd name="connsiteX52" fmla="*/ 0 w 3192243"/>
              <a:gd name="connsiteY52" fmla="*/ 612489 h 1523809"/>
              <a:gd name="connsiteX53" fmla="*/ 3067592 w 3192243"/>
              <a:gd name="connsiteY53" fmla="*/ 487178 h 1523809"/>
              <a:gd name="connsiteX54" fmla="*/ 3015317 w 3192243"/>
              <a:gd name="connsiteY54" fmla="*/ 599152 h 1523809"/>
              <a:gd name="connsiteX55" fmla="*/ 3003256 w 3192243"/>
              <a:gd name="connsiteY55" fmla="*/ 620730 h 1523809"/>
              <a:gd name="connsiteX56" fmla="*/ 3118929 w 3192243"/>
              <a:gd name="connsiteY56" fmla="*/ 346935 h 1523809"/>
              <a:gd name="connsiteX57" fmla="*/ 3111827 w 3192243"/>
              <a:gd name="connsiteY57" fmla="*/ 370814 h 1523809"/>
              <a:gd name="connsiteX58" fmla="*/ 3067648 w 3192243"/>
              <a:gd name="connsiteY58" fmla="*/ 487044 h 1523809"/>
              <a:gd name="connsiteX59" fmla="*/ 3159476 w 3192243"/>
              <a:gd name="connsiteY59" fmla="*/ 195918 h 1523809"/>
              <a:gd name="connsiteX60" fmla="*/ 3147573 w 3192243"/>
              <a:gd name="connsiteY60" fmla="*/ 250615 h 1523809"/>
              <a:gd name="connsiteX61" fmla="*/ 3131612 w 3192243"/>
              <a:gd name="connsiteY61" fmla="*/ 304288 h 1523809"/>
              <a:gd name="connsiteX62" fmla="*/ 3192243 w 3192243"/>
              <a:gd name="connsiteY62" fmla="*/ 0 h 1523809"/>
              <a:gd name="connsiteX63" fmla="*/ 3174501 w 3192243"/>
              <a:gd name="connsiteY63" fmla="*/ 126876 h 1523809"/>
              <a:gd name="connsiteX64" fmla="*/ 3169072 w 3192243"/>
              <a:gd name="connsiteY64" fmla="*/ 151821 h 152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3192243" h="1523809">
                <a:moveTo>
                  <a:pt x="1811729" y="1494507"/>
                </a:moveTo>
                <a:lnTo>
                  <a:pt x="1811729" y="1494508"/>
                </a:lnTo>
                <a:lnTo>
                  <a:pt x="1677162" y="1515046"/>
                </a:lnTo>
                <a:cubicBezTo>
                  <a:pt x="1620101" y="1520841"/>
                  <a:pt x="1562204" y="1523809"/>
                  <a:pt x="1503613" y="1523809"/>
                </a:cubicBezTo>
                <a:cubicBezTo>
                  <a:pt x="1463332" y="1523809"/>
                  <a:pt x="1423379" y="1522406"/>
                  <a:pt x="1383800" y="1519646"/>
                </a:cubicBezTo>
                <a:lnTo>
                  <a:pt x="1348941" y="1515998"/>
                </a:lnTo>
                <a:lnTo>
                  <a:pt x="1503613" y="1523808"/>
                </a:lnTo>
                <a:cubicBezTo>
                  <a:pt x="1562203" y="1523808"/>
                  <a:pt x="1620101" y="1520840"/>
                  <a:pt x="1677162" y="1515045"/>
                </a:cubicBezTo>
                <a:close/>
                <a:moveTo>
                  <a:pt x="1176349" y="1491585"/>
                </a:moveTo>
                <a:lnTo>
                  <a:pt x="1308745" y="1511791"/>
                </a:lnTo>
                <a:lnTo>
                  <a:pt x="1266230" y="1507341"/>
                </a:lnTo>
                <a:close/>
                <a:moveTo>
                  <a:pt x="1023035" y="1453713"/>
                </a:moveTo>
                <a:lnTo>
                  <a:pt x="1157418" y="1488266"/>
                </a:lnTo>
                <a:lnTo>
                  <a:pt x="1151180" y="1487173"/>
                </a:lnTo>
                <a:cubicBezTo>
                  <a:pt x="1113282" y="1479170"/>
                  <a:pt x="1075849" y="1469903"/>
                  <a:pt x="1038929" y="1459417"/>
                </a:cubicBezTo>
                <a:close/>
                <a:moveTo>
                  <a:pt x="1995096" y="1450909"/>
                </a:moveTo>
                <a:lnTo>
                  <a:pt x="1981963" y="1454286"/>
                </a:lnTo>
                <a:lnTo>
                  <a:pt x="1981963" y="1454286"/>
                </a:lnTo>
                <a:close/>
                <a:moveTo>
                  <a:pt x="2148842" y="1396082"/>
                </a:moveTo>
                <a:lnTo>
                  <a:pt x="2126006" y="1406071"/>
                </a:lnTo>
                <a:lnTo>
                  <a:pt x="2008403" y="1447483"/>
                </a:lnTo>
                <a:close/>
                <a:moveTo>
                  <a:pt x="798136" y="1368850"/>
                </a:moveTo>
                <a:lnTo>
                  <a:pt x="831898" y="1385114"/>
                </a:lnTo>
                <a:lnTo>
                  <a:pt x="823930" y="1382254"/>
                </a:lnTo>
                <a:close/>
                <a:moveTo>
                  <a:pt x="2288108" y="1330785"/>
                </a:moveTo>
                <a:lnTo>
                  <a:pt x="2239505" y="1356426"/>
                </a:lnTo>
                <a:lnTo>
                  <a:pt x="2189245" y="1378410"/>
                </a:lnTo>
                <a:close/>
                <a:moveTo>
                  <a:pt x="598967" y="1260884"/>
                </a:moveTo>
                <a:lnTo>
                  <a:pt x="649780" y="1291754"/>
                </a:lnTo>
                <a:lnTo>
                  <a:pt x="623450" y="1278071"/>
                </a:lnTo>
                <a:close/>
                <a:moveTo>
                  <a:pt x="2452616" y="1233937"/>
                </a:moveTo>
                <a:lnTo>
                  <a:pt x="2348505" y="1298922"/>
                </a:lnTo>
                <a:lnTo>
                  <a:pt x="2326790" y="1310378"/>
                </a:lnTo>
                <a:close/>
                <a:moveTo>
                  <a:pt x="433503" y="1143378"/>
                </a:moveTo>
                <a:lnTo>
                  <a:pt x="463009" y="1165443"/>
                </a:lnTo>
                <a:lnTo>
                  <a:pt x="439707" y="1149085"/>
                </a:lnTo>
                <a:close/>
                <a:moveTo>
                  <a:pt x="2663653" y="1063190"/>
                </a:moveTo>
                <a:lnTo>
                  <a:pt x="2644905" y="1082855"/>
                </a:lnTo>
                <a:lnTo>
                  <a:pt x="2623585" y="1099607"/>
                </a:lnTo>
                <a:close/>
                <a:moveTo>
                  <a:pt x="252559" y="970745"/>
                </a:moveTo>
                <a:lnTo>
                  <a:pt x="286928" y="1008560"/>
                </a:lnTo>
                <a:lnTo>
                  <a:pt x="274919" y="997514"/>
                </a:lnTo>
                <a:close/>
                <a:moveTo>
                  <a:pt x="118745" y="805720"/>
                </a:moveTo>
                <a:lnTo>
                  <a:pt x="153165" y="851749"/>
                </a:lnTo>
                <a:lnTo>
                  <a:pt x="131304" y="825577"/>
                </a:lnTo>
                <a:close/>
                <a:moveTo>
                  <a:pt x="2981881" y="658970"/>
                </a:moveTo>
                <a:lnTo>
                  <a:pt x="2955274" y="706572"/>
                </a:lnTo>
                <a:lnTo>
                  <a:pt x="2939390" y="728913"/>
                </a:lnTo>
                <a:close/>
                <a:moveTo>
                  <a:pt x="0" y="612489"/>
                </a:moveTo>
                <a:lnTo>
                  <a:pt x="11080" y="635490"/>
                </a:lnTo>
                <a:lnTo>
                  <a:pt x="11102" y="635526"/>
                </a:lnTo>
                <a:lnTo>
                  <a:pt x="11080" y="635491"/>
                </a:lnTo>
                <a:lnTo>
                  <a:pt x="0" y="612489"/>
                </a:lnTo>
                <a:close/>
                <a:moveTo>
                  <a:pt x="3067592" y="487178"/>
                </a:moveTo>
                <a:lnTo>
                  <a:pt x="3015317" y="599152"/>
                </a:lnTo>
                <a:lnTo>
                  <a:pt x="3003256" y="620730"/>
                </a:lnTo>
                <a:close/>
                <a:moveTo>
                  <a:pt x="3118929" y="346935"/>
                </a:moveTo>
                <a:lnTo>
                  <a:pt x="3111827" y="370814"/>
                </a:lnTo>
                <a:lnTo>
                  <a:pt x="3067648" y="487044"/>
                </a:lnTo>
                <a:close/>
                <a:moveTo>
                  <a:pt x="3159476" y="195918"/>
                </a:moveTo>
                <a:lnTo>
                  <a:pt x="3147573" y="250615"/>
                </a:lnTo>
                <a:lnTo>
                  <a:pt x="3131612" y="304288"/>
                </a:lnTo>
                <a:close/>
                <a:moveTo>
                  <a:pt x="3192243" y="0"/>
                </a:moveTo>
                <a:lnTo>
                  <a:pt x="3174501" y="126876"/>
                </a:lnTo>
                <a:lnTo>
                  <a:pt x="3169072" y="151821"/>
                </a:lnTo>
                <a:close/>
              </a:path>
            </a:pathLst>
          </a:cu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85" name="Freeform 84">
            <a:extLst>
              <a:ext uri="{FF2B5EF4-FFF2-40B4-BE49-F238E27FC236}">
                <a16:creationId xmlns:a16="http://schemas.microsoft.com/office/drawing/2014/main" id="{2A6B19F1-F18D-DE45-A18F-DAE3B817E358}"/>
              </a:ext>
            </a:extLst>
          </p:cNvPr>
          <p:cNvSpPr>
            <a:spLocks noChangeAspect="1"/>
          </p:cNvSpPr>
          <p:nvPr userDrawn="1"/>
        </p:nvSpPr>
        <p:spPr bwMode="auto">
          <a:xfrm>
            <a:off x="7805209" y="2395695"/>
            <a:ext cx="3195034" cy="1650715"/>
          </a:xfrm>
          <a:custGeom>
            <a:avLst/>
            <a:gdLst>
              <a:gd name="connsiteX0" fmla="*/ 360496 w 3195034"/>
              <a:gd name="connsiteY0" fmla="*/ 698857 h 1650715"/>
              <a:gd name="connsiteX1" fmla="*/ 1770726 w 3195034"/>
              <a:gd name="connsiteY1" fmla="*/ 1538191 h 1650715"/>
              <a:gd name="connsiteX2" fmla="*/ 1810740 w 3195034"/>
              <a:gd name="connsiteY2" fmla="*/ 1621254 h 1650715"/>
              <a:gd name="connsiteX3" fmla="*/ 1675064 w 3195034"/>
              <a:gd name="connsiteY3" fmla="*/ 1641961 h 1650715"/>
              <a:gd name="connsiteX4" fmla="*/ 1501699 w 3195034"/>
              <a:gd name="connsiteY4" fmla="*/ 1650715 h 1650715"/>
              <a:gd name="connsiteX5" fmla="*/ 10749 w 3195034"/>
              <a:gd name="connsiteY5" fmla="*/ 763339 h 1650715"/>
              <a:gd name="connsiteX6" fmla="*/ 0 w 3195034"/>
              <a:gd name="connsiteY6" fmla="*/ 741025 h 1650715"/>
              <a:gd name="connsiteX7" fmla="*/ 37275 w 3195034"/>
              <a:gd name="connsiteY7" fmla="*/ 731441 h 1650715"/>
              <a:gd name="connsiteX8" fmla="*/ 360496 w 3195034"/>
              <a:gd name="connsiteY8" fmla="*/ 698857 h 1650715"/>
              <a:gd name="connsiteX9" fmla="*/ 3195034 w 3195034"/>
              <a:gd name="connsiteY9" fmla="*/ 0 h 1650715"/>
              <a:gd name="connsiteX10" fmla="*/ 3188546 w 3195034"/>
              <a:gd name="connsiteY10" fmla="*/ 128481 h 1650715"/>
              <a:gd name="connsiteX11" fmla="*/ 2005920 w 3195034"/>
              <a:gd name="connsiteY11" fmla="*/ 1574485 h 1650715"/>
              <a:gd name="connsiteX12" fmla="*/ 1980858 w 3195034"/>
              <a:gd name="connsiteY12" fmla="*/ 1580929 h 1650715"/>
              <a:gd name="connsiteX13" fmla="*/ 1979385 w 3195034"/>
              <a:gd name="connsiteY13" fmla="*/ 1575199 h 1650715"/>
              <a:gd name="connsiteX14" fmla="*/ 1952689 w 3195034"/>
              <a:gd name="connsiteY14" fmla="*/ 1310382 h 1650715"/>
              <a:gd name="connsiteX15" fmla="*/ 3132340 w 3195034"/>
              <a:gd name="connsiteY15" fmla="*/ 3166 h 1650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95034" h="1650715">
                <a:moveTo>
                  <a:pt x="360496" y="698857"/>
                </a:moveTo>
                <a:cubicBezTo>
                  <a:pt x="969452" y="698857"/>
                  <a:pt x="1499140" y="1038246"/>
                  <a:pt x="1770726" y="1538191"/>
                </a:cubicBezTo>
                <a:lnTo>
                  <a:pt x="1810740" y="1621254"/>
                </a:lnTo>
                <a:lnTo>
                  <a:pt x="1675064" y="1641961"/>
                </a:lnTo>
                <a:cubicBezTo>
                  <a:pt x="1618063" y="1647750"/>
                  <a:pt x="1560227" y="1650715"/>
                  <a:pt x="1501699" y="1650715"/>
                </a:cubicBezTo>
                <a:cubicBezTo>
                  <a:pt x="857887" y="1650715"/>
                  <a:pt x="297881" y="1291900"/>
                  <a:pt x="10749" y="763339"/>
                </a:cubicBezTo>
                <a:lnTo>
                  <a:pt x="0" y="741025"/>
                </a:lnTo>
                <a:lnTo>
                  <a:pt x="37275" y="731441"/>
                </a:lnTo>
                <a:cubicBezTo>
                  <a:pt x="141678" y="710077"/>
                  <a:pt x="249777" y="698857"/>
                  <a:pt x="360496" y="698857"/>
                </a:cubicBezTo>
                <a:close/>
                <a:moveTo>
                  <a:pt x="3195034" y="0"/>
                </a:moveTo>
                <a:lnTo>
                  <a:pt x="3188546" y="128481"/>
                </a:lnTo>
                <a:cubicBezTo>
                  <a:pt x="3119080" y="812495"/>
                  <a:pt x="2643051" y="1376317"/>
                  <a:pt x="2005920" y="1574485"/>
                </a:cubicBezTo>
                <a:lnTo>
                  <a:pt x="1980858" y="1580929"/>
                </a:lnTo>
                <a:lnTo>
                  <a:pt x="1979385" y="1575199"/>
                </a:lnTo>
                <a:cubicBezTo>
                  <a:pt x="1961881" y="1489661"/>
                  <a:pt x="1952689" y="1401095"/>
                  <a:pt x="1952689" y="1310382"/>
                </a:cubicBezTo>
                <a:cubicBezTo>
                  <a:pt x="1952689" y="630036"/>
                  <a:pt x="2469748" y="70456"/>
                  <a:pt x="3132340" y="3166"/>
                </a:cubicBezTo>
                <a:close/>
              </a:path>
            </a:pathLst>
          </a:custGeom>
          <a:solidFill>
            <a:schemeClr val="accent4"/>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a typeface="ＭＳ Ｐゴシック" pitchFamily="-112" charset="-128"/>
            </a:endParaRPr>
          </a:p>
        </p:txBody>
      </p:sp>
      <p:sp>
        <p:nvSpPr>
          <p:cNvPr id="2" name="Rectangle 1">
            <a:extLst>
              <a:ext uri="{FF2B5EF4-FFF2-40B4-BE49-F238E27FC236}">
                <a16:creationId xmlns:a16="http://schemas.microsoft.com/office/drawing/2014/main" id="{2B663065-8F10-5079-C092-BA1162E2EF3F}"/>
              </a:ext>
            </a:extLst>
          </p:cNvPr>
          <p:cNvSpPr/>
          <p:nvPr userDrawn="1"/>
        </p:nvSpPr>
        <p:spPr>
          <a:xfrm>
            <a:off x="820800" y="6399340"/>
            <a:ext cx="6096000" cy="215444"/>
          </a:xfrm>
          <a:prstGeom prst="rect">
            <a:avLst/>
          </a:prstGeom>
        </p:spPr>
        <p:txBody>
          <a:bodyPr>
            <a:spAutoFit/>
          </a:bodyPr>
          <a:lstStyle/>
          <a:p>
            <a:r>
              <a:rPr lang="en-GB" sz="800" b="0" i="0" noProof="0">
                <a:solidFill>
                  <a:srgbClr val="3E5D58"/>
                </a:solidFill>
                <a:effectLst/>
                <a:latin typeface="Arial" panose="020B0604020202020204" pitchFamily="34" charset="0"/>
                <a:cs typeface="Arial" panose="020B0604020202020204" pitchFamily="34" charset="0"/>
              </a:rPr>
              <a:t>New Zealand Institute for Bioeconomy Science Limited</a:t>
            </a:r>
          </a:p>
        </p:txBody>
      </p:sp>
      <p:pic>
        <p:nvPicPr>
          <p:cNvPr id="3" name="Picture 2" descr="A logo with a circle and text&#10;&#10;AI-generated content may be incorrect.">
            <a:extLst>
              <a:ext uri="{FF2B5EF4-FFF2-40B4-BE49-F238E27FC236}">
                <a16:creationId xmlns:a16="http://schemas.microsoft.com/office/drawing/2014/main" id="{C8330B86-F912-ED1E-675F-78BE44EDD4C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37408" y="339849"/>
            <a:ext cx="5008810" cy="1389487"/>
          </a:xfrm>
          <a:prstGeom prst="rect">
            <a:avLst/>
          </a:prstGeom>
        </p:spPr>
      </p:pic>
    </p:spTree>
    <p:extLst>
      <p:ext uri="{BB962C8B-B14F-4D97-AF65-F5344CB8AC3E}">
        <p14:creationId xmlns:p14="http://schemas.microsoft.com/office/powerpoint/2010/main" val="2704997591"/>
      </p:ext>
    </p:extLst>
  </p:cSld>
  <p:clrMapOvr>
    <a:masterClrMapping/>
  </p:clrMapOvr>
  <p:extLst>
    <p:ext uri="{DCECCB84-F9BA-43D5-87BE-67443E8EF086}">
      <p15:sldGuideLst xmlns:p15="http://schemas.microsoft.com/office/powerpoint/2012/main">
        <p15:guide id="1" pos="384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WHITE - Title">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A3A466C6-431E-2D4E-AA86-24EEFBBD8D27}"/>
              </a:ext>
            </a:extLst>
          </p:cNvPr>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Tree>
    <p:extLst>
      <p:ext uri="{BB962C8B-B14F-4D97-AF65-F5344CB8AC3E}">
        <p14:creationId xmlns:p14="http://schemas.microsoft.com/office/powerpoint/2010/main" val="4250742640"/>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99.xml"/><Relationship Id="rId21" Type="http://schemas.openxmlformats.org/officeDocument/2006/relationships/slideLayout" Target="../slideLayouts/slideLayout94.xml"/><Relationship Id="rId42" Type="http://schemas.openxmlformats.org/officeDocument/2006/relationships/slideLayout" Target="../slideLayouts/slideLayout115.xml"/><Relationship Id="rId47" Type="http://schemas.openxmlformats.org/officeDocument/2006/relationships/slideLayout" Target="../slideLayouts/slideLayout120.xml"/><Relationship Id="rId63" Type="http://schemas.openxmlformats.org/officeDocument/2006/relationships/slideLayout" Target="../slideLayouts/slideLayout136.xml"/><Relationship Id="rId68" Type="http://schemas.openxmlformats.org/officeDocument/2006/relationships/slideLayout" Target="../slideLayouts/slideLayout141.xml"/><Relationship Id="rId7" Type="http://schemas.openxmlformats.org/officeDocument/2006/relationships/slideLayout" Target="../slideLayouts/slideLayout80.xml"/><Relationship Id="rId71" Type="http://schemas.openxmlformats.org/officeDocument/2006/relationships/image" Target="../media/image1.png"/><Relationship Id="rId2" Type="http://schemas.openxmlformats.org/officeDocument/2006/relationships/slideLayout" Target="../slideLayouts/slideLayout75.xml"/><Relationship Id="rId16" Type="http://schemas.openxmlformats.org/officeDocument/2006/relationships/slideLayout" Target="../slideLayouts/slideLayout89.xml"/><Relationship Id="rId29" Type="http://schemas.openxmlformats.org/officeDocument/2006/relationships/slideLayout" Target="../slideLayouts/slideLayout102.xml"/><Relationship Id="rId11" Type="http://schemas.openxmlformats.org/officeDocument/2006/relationships/slideLayout" Target="../slideLayouts/slideLayout84.xml"/><Relationship Id="rId24" Type="http://schemas.openxmlformats.org/officeDocument/2006/relationships/slideLayout" Target="../slideLayouts/slideLayout97.xml"/><Relationship Id="rId32" Type="http://schemas.openxmlformats.org/officeDocument/2006/relationships/slideLayout" Target="../slideLayouts/slideLayout105.xml"/><Relationship Id="rId37" Type="http://schemas.openxmlformats.org/officeDocument/2006/relationships/slideLayout" Target="../slideLayouts/slideLayout110.xml"/><Relationship Id="rId40" Type="http://schemas.openxmlformats.org/officeDocument/2006/relationships/slideLayout" Target="../slideLayouts/slideLayout113.xml"/><Relationship Id="rId45" Type="http://schemas.openxmlformats.org/officeDocument/2006/relationships/slideLayout" Target="../slideLayouts/slideLayout118.xml"/><Relationship Id="rId53" Type="http://schemas.openxmlformats.org/officeDocument/2006/relationships/slideLayout" Target="../slideLayouts/slideLayout126.xml"/><Relationship Id="rId58" Type="http://schemas.openxmlformats.org/officeDocument/2006/relationships/slideLayout" Target="../slideLayouts/slideLayout131.xml"/><Relationship Id="rId66" Type="http://schemas.openxmlformats.org/officeDocument/2006/relationships/slideLayout" Target="../slideLayouts/slideLayout139.xml"/><Relationship Id="rId5" Type="http://schemas.openxmlformats.org/officeDocument/2006/relationships/slideLayout" Target="../slideLayouts/slideLayout78.xml"/><Relationship Id="rId61" Type="http://schemas.openxmlformats.org/officeDocument/2006/relationships/slideLayout" Target="../slideLayouts/slideLayout134.xml"/><Relationship Id="rId19" Type="http://schemas.openxmlformats.org/officeDocument/2006/relationships/slideLayout" Target="../slideLayouts/slideLayout92.xml"/><Relationship Id="rId14" Type="http://schemas.openxmlformats.org/officeDocument/2006/relationships/slideLayout" Target="../slideLayouts/slideLayout87.xml"/><Relationship Id="rId22" Type="http://schemas.openxmlformats.org/officeDocument/2006/relationships/slideLayout" Target="../slideLayouts/slideLayout95.xml"/><Relationship Id="rId27" Type="http://schemas.openxmlformats.org/officeDocument/2006/relationships/slideLayout" Target="../slideLayouts/slideLayout100.xml"/><Relationship Id="rId30" Type="http://schemas.openxmlformats.org/officeDocument/2006/relationships/slideLayout" Target="../slideLayouts/slideLayout103.xml"/><Relationship Id="rId35" Type="http://schemas.openxmlformats.org/officeDocument/2006/relationships/slideLayout" Target="../slideLayouts/slideLayout108.xml"/><Relationship Id="rId43" Type="http://schemas.openxmlformats.org/officeDocument/2006/relationships/slideLayout" Target="../slideLayouts/slideLayout116.xml"/><Relationship Id="rId48" Type="http://schemas.openxmlformats.org/officeDocument/2006/relationships/slideLayout" Target="../slideLayouts/slideLayout121.xml"/><Relationship Id="rId56" Type="http://schemas.openxmlformats.org/officeDocument/2006/relationships/slideLayout" Target="../slideLayouts/slideLayout129.xml"/><Relationship Id="rId64" Type="http://schemas.openxmlformats.org/officeDocument/2006/relationships/slideLayout" Target="../slideLayouts/slideLayout137.xml"/><Relationship Id="rId69" Type="http://schemas.openxmlformats.org/officeDocument/2006/relationships/slideLayout" Target="../slideLayouts/slideLayout142.xml"/><Relationship Id="rId8" Type="http://schemas.openxmlformats.org/officeDocument/2006/relationships/slideLayout" Target="../slideLayouts/slideLayout81.xml"/><Relationship Id="rId51" Type="http://schemas.openxmlformats.org/officeDocument/2006/relationships/slideLayout" Target="../slideLayouts/slideLayout124.xml"/><Relationship Id="rId3" Type="http://schemas.openxmlformats.org/officeDocument/2006/relationships/slideLayout" Target="../slideLayouts/slideLayout76.xml"/><Relationship Id="rId12" Type="http://schemas.openxmlformats.org/officeDocument/2006/relationships/slideLayout" Target="../slideLayouts/slideLayout85.xml"/><Relationship Id="rId17" Type="http://schemas.openxmlformats.org/officeDocument/2006/relationships/slideLayout" Target="../slideLayouts/slideLayout90.xml"/><Relationship Id="rId25" Type="http://schemas.openxmlformats.org/officeDocument/2006/relationships/slideLayout" Target="../slideLayouts/slideLayout98.xml"/><Relationship Id="rId33" Type="http://schemas.openxmlformats.org/officeDocument/2006/relationships/slideLayout" Target="../slideLayouts/slideLayout106.xml"/><Relationship Id="rId38" Type="http://schemas.openxmlformats.org/officeDocument/2006/relationships/slideLayout" Target="../slideLayouts/slideLayout111.xml"/><Relationship Id="rId46" Type="http://schemas.openxmlformats.org/officeDocument/2006/relationships/slideLayout" Target="../slideLayouts/slideLayout119.xml"/><Relationship Id="rId59" Type="http://schemas.openxmlformats.org/officeDocument/2006/relationships/slideLayout" Target="../slideLayouts/slideLayout132.xml"/><Relationship Id="rId67" Type="http://schemas.openxmlformats.org/officeDocument/2006/relationships/slideLayout" Target="../slideLayouts/slideLayout140.xml"/><Relationship Id="rId20" Type="http://schemas.openxmlformats.org/officeDocument/2006/relationships/slideLayout" Target="../slideLayouts/slideLayout93.xml"/><Relationship Id="rId41" Type="http://schemas.openxmlformats.org/officeDocument/2006/relationships/slideLayout" Target="../slideLayouts/slideLayout114.xml"/><Relationship Id="rId54" Type="http://schemas.openxmlformats.org/officeDocument/2006/relationships/slideLayout" Target="../slideLayouts/slideLayout127.xml"/><Relationship Id="rId62" Type="http://schemas.openxmlformats.org/officeDocument/2006/relationships/slideLayout" Target="../slideLayouts/slideLayout135.xml"/><Relationship Id="rId70" Type="http://schemas.openxmlformats.org/officeDocument/2006/relationships/theme" Target="../theme/theme2.xml"/><Relationship Id="rId1" Type="http://schemas.openxmlformats.org/officeDocument/2006/relationships/slideLayout" Target="../slideLayouts/slideLayout74.xml"/><Relationship Id="rId6" Type="http://schemas.openxmlformats.org/officeDocument/2006/relationships/slideLayout" Target="../slideLayouts/slideLayout79.xml"/><Relationship Id="rId15" Type="http://schemas.openxmlformats.org/officeDocument/2006/relationships/slideLayout" Target="../slideLayouts/slideLayout88.xml"/><Relationship Id="rId23" Type="http://schemas.openxmlformats.org/officeDocument/2006/relationships/slideLayout" Target="../slideLayouts/slideLayout96.xml"/><Relationship Id="rId28" Type="http://schemas.openxmlformats.org/officeDocument/2006/relationships/slideLayout" Target="../slideLayouts/slideLayout101.xml"/><Relationship Id="rId36" Type="http://schemas.openxmlformats.org/officeDocument/2006/relationships/slideLayout" Target="../slideLayouts/slideLayout109.xml"/><Relationship Id="rId49" Type="http://schemas.openxmlformats.org/officeDocument/2006/relationships/slideLayout" Target="../slideLayouts/slideLayout122.xml"/><Relationship Id="rId57" Type="http://schemas.openxmlformats.org/officeDocument/2006/relationships/slideLayout" Target="../slideLayouts/slideLayout130.xml"/><Relationship Id="rId10" Type="http://schemas.openxmlformats.org/officeDocument/2006/relationships/slideLayout" Target="../slideLayouts/slideLayout83.xml"/><Relationship Id="rId31" Type="http://schemas.openxmlformats.org/officeDocument/2006/relationships/slideLayout" Target="../slideLayouts/slideLayout104.xml"/><Relationship Id="rId44" Type="http://schemas.openxmlformats.org/officeDocument/2006/relationships/slideLayout" Target="../slideLayouts/slideLayout117.xml"/><Relationship Id="rId52" Type="http://schemas.openxmlformats.org/officeDocument/2006/relationships/slideLayout" Target="../slideLayouts/slideLayout125.xml"/><Relationship Id="rId60" Type="http://schemas.openxmlformats.org/officeDocument/2006/relationships/slideLayout" Target="../slideLayouts/slideLayout133.xml"/><Relationship Id="rId65" Type="http://schemas.openxmlformats.org/officeDocument/2006/relationships/slideLayout" Target="../slideLayouts/slideLayout138.xml"/><Relationship Id="rId4" Type="http://schemas.openxmlformats.org/officeDocument/2006/relationships/slideLayout" Target="../slideLayouts/slideLayout77.xml"/><Relationship Id="rId9" Type="http://schemas.openxmlformats.org/officeDocument/2006/relationships/slideLayout" Target="../slideLayouts/slideLayout82.xml"/><Relationship Id="rId13" Type="http://schemas.openxmlformats.org/officeDocument/2006/relationships/slideLayout" Target="../slideLayouts/slideLayout86.xml"/><Relationship Id="rId18" Type="http://schemas.openxmlformats.org/officeDocument/2006/relationships/slideLayout" Target="../slideLayouts/slideLayout91.xml"/><Relationship Id="rId39" Type="http://schemas.openxmlformats.org/officeDocument/2006/relationships/slideLayout" Target="../slideLayouts/slideLayout112.xml"/><Relationship Id="rId34" Type="http://schemas.openxmlformats.org/officeDocument/2006/relationships/slideLayout" Target="../slideLayouts/slideLayout107.xml"/><Relationship Id="rId50" Type="http://schemas.openxmlformats.org/officeDocument/2006/relationships/slideLayout" Target="../slideLayouts/slideLayout123.xml"/><Relationship Id="rId55" Type="http://schemas.openxmlformats.org/officeDocument/2006/relationships/slideLayout" Target="../slideLayouts/slideLayout1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7D74B-87A5-E94E-A4ED-A26325DD21CB}"/>
              </a:ext>
            </a:extLst>
          </p:cNvPr>
          <p:cNvPicPr>
            <a:picLocks noChangeAspect="1"/>
          </p:cNvPicPr>
          <p:nvPr userDrawn="1"/>
        </p:nvPicPr>
        <p:blipFill>
          <a:blip r:embed="rId75" cstate="screen">
            <a:extLst>
              <a:ext uri="{28A0092B-C50C-407E-A947-70E740481C1C}">
                <a14:useLocalDpi xmlns:a14="http://schemas.microsoft.com/office/drawing/2010/main"/>
              </a:ext>
            </a:extLst>
          </a:blip>
          <a:stretch>
            <a:fillRect/>
          </a:stretch>
        </p:blipFill>
        <p:spPr>
          <a:xfrm>
            <a:off x="11401831" y="332657"/>
            <a:ext cx="459969" cy="478126"/>
          </a:xfrm>
          <a:prstGeom prst="rect">
            <a:avLst/>
          </a:prstGeom>
        </p:spPr>
      </p:pic>
      <p:sp>
        <p:nvSpPr>
          <p:cNvPr id="1026" name="Rectangle 2"/>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noProof="0"/>
              <a:t>Click to edit Master title style</a:t>
            </a:r>
            <a:endParaRPr lang="en-NZ" noProof="0"/>
          </a:p>
        </p:txBody>
      </p:sp>
      <p:sp>
        <p:nvSpPr>
          <p:cNvPr id="1027" name="Rectangle 3"/>
          <p:cNvSpPr>
            <a:spLocks noGrp="1" noChangeArrowheads="1"/>
          </p:cNvSpPr>
          <p:nvPr>
            <p:ph type="body"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NZ" noProof="0"/>
          </a:p>
        </p:txBody>
      </p:sp>
    </p:spTree>
    <p:extLst>
      <p:ext uri="{BB962C8B-B14F-4D97-AF65-F5344CB8AC3E}">
        <p14:creationId xmlns:p14="http://schemas.microsoft.com/office/powerpoint/2010/main" val="48108805"/>
      </p:ext>
    </p:extLst>
  </p:cSld>
  <p:clrMap bg1="lt1" tx1="dk1" bg2="lt2" tx2="dk2" accent1="accent1" accent2="accent2" accent3="accent3" accent4="accent4" accent5="accent5" accent6="accent6" hlink="hlink" folHlink="folHlink"/>
  <p:sldLayoutIdLst>
    <p:sldLayoutId id="2147483764" r:id="rId1"/>
    <p:sldLayoutId id="2147483801" r:id="rId2"/>
    <p:sldLayoutId id="2147483931" r:id="rId3"/>
    <p:sldLayoutId id="2147483765" r:id="rId4"/>
    <p:sldLayoutId id="2147483766" r:id="rId5"/>
    <p:sldLayoutId id="2147483767" r:id="rId6"/>
    <p:sldLayoutId id="2147483774" r:id="rId7"/>
    <p:sldLayoutId id="2147483815" r:id="rId8"/>
    <p:sldLayoutId id="2147483773" r:id="rId9"/>
    <p:sldLayoutId id="2147483768" r:id="rId10"/>
    <p:sldLayoutId id="2147483818" r:id="rId11"/>
    <p:sldLayoutId id="2147483769" r:id="rId12"/>
    <p:sldLayoutId id="2147483816" r:id="rId13"/>
    <p:sldLayoutId id="2147483848" r:id="rId14"/>
    <p:sldLayoutId id="2147483813" r:id="rId15"/>
    <p:sldLayoutId id="2147483777" r:id="rId16"/>
    <p:sldLayoutId id="2147483778" r:id="rId17"/>
    <p:sldLayoutId id="2147483775" r:id="rId18"/>
    <p:sldLayoutId id="2147483776" r:id="rId19"/>
    <p:sldLayoutId id="2147483821" r:id="rId20"/>
    <p:sldLayoutId id="2147483823" r:id="rId21"/>
    <p:sldLayoutId id="2147483759" r:id="rId22"/>
    <p:sldLayoutId id="2147483849" r:id="rId23"/>
    <p:sldLayoutId id="2147483850" r:id="rId24"/>
    <p:sldLayoutId id="2147483927" r:id="rId25"/>
    <p:sldLayoutId id="2147483853" r:id="rId26"/>
    <p:sldLayoutId id="2147483857" r:id="rId27"/>
    <p:sldLayoutId id="2147483860" r:id="rId28"/>
    <p:sldLayoutId id="2147483861" r:id="rId29"/>
    <p:sldLayoutId id="2147483862" r:id="rId30"/>
    <p:sldLayoutId id="2147483863" r:id="rId31"/>
    <p:sldLayoutId id="2147483864" r:id="rId32"/>
    <p:sldLayoutId id="2147483865" r:id="rId33"/>
    <p:sldLayoutId id="2147483867" r:id="rId34"/>
    <p:sldLayoutId id="2147483868" r:id="rId35"/>
    <p:sldLayoutId id="2147483869" r:id="rId36"/>
    <p:sldLayoutId id="2147483873" r:id="rId37"/>
    <p:sldLayoutId id="2147483874" r:id="rId38"/>
    <p:sldLayoutId id="2147483875" r:id="rId39"/>
    <p:sldLayoutId id="2147483876" r:id="rId40"/>
    <p:sldLayoutId id="2147483877" r:id="rId41"/>
    <p:sldLayoutId id="2147483929" r:id="rId42"/>
    <p:sldLayoutId id="2147483887" r:id="rId43"/>
    <p:sldLayoutId id="2147483888" r:id="rId44"/>
    <p:sldLayoutId id="2147483889" r:id="rId45"/>
    <p:sldLayoutId id="2147483890" r:id="rId46"/>
    <p:sldLayoutId id="2147483891" r:id="rId47"/>
    <p:sldLayoutId id="2147483892" r:id="rId48"/>
    <p:sldLayoutId id="2147483894" r:id="rId49"/>
    <p:sldLayoutId id="2147483895" r:id="rId50"/>
    <p:sldLayoutId id="2147483896" r:id="rId51"/>
    <p:sldLayoutId id="2147483897" r:id="rId52"/>
    <p:sldLayoutId id="2147483898" r:id="rId53"/>
    <p:sldLayoutId id="2147483899" r:id="rId54"/>
    <p:sldLayoutId id="2147483900" r:id="rId55"/>
    <p:sldLayoutId id="2147483901" r:id="rId56"/>
    <p:sldLayoutId id="2147483930" r:id="rId57"/>
    <p:sldLayoutId id="2147483911" r:id="rId58"/>
    <p:sldLayoutId id="2147483912" r:id="rId59"/>
    <p:sldLayoutId id="2147483913" r:id="rId60"/>
    <p:sldLayoutId id="2147483914" r:id="rId61"/>
    <p:sldLayoutId id="2147483915" r:id="rId62"/>
    <p:sldLayoutId id="2147483916" r:id="rId63"/>
    <p:sldLayoutId id="2147483917" r:id="rId64"/>
    <p:sldLayoutId id="2147483918" r:id="rId65"/>
    <p:sldLayoutId id="2147483919" r:id="rId66"/>
    <p:sldLayoutId id="2147483920" r:id="rId67"/>
    <p:sldLayoutId id="2147483921" r:id="rId68"/>
    <p:sldLayoutId id="2147483922" r:id="rId69"/>
    <p:sldLayoutId id="2147483932" r:id="rId70"/>
    <p:sldLayoutId id="2147483933" r:id="rId71"/>
    <p:sldLayoutId id="2147483934" r:id="rId72"/>
    <p:sldLayoutId id="2147483935" r:id="rId73"/>
  </p:sldLayoutIdLst>
  <p:txStyles>
    <p:titleStyle>
      <a:lvl1pPr algn="l" rtl="0" eaLnBrk="1" fontAlgn="base" hangingPunct="1">
        <a:spcBef>
          <a:spcPct val="0"/>
        </a:spcBef>
        <a:spcAft>
          <a:spcPct val="0"/>
        </a:spcAft>
        <a:defRPr sz="2800" b="1">
          <a:solidFill>
            <a:srgbClr val="3E5D58"/>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p:titleStyle>
    <p:body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D7D74B-87A5-E94E-A4ED-A26325DD21CB}"/>
              </a:ext>
            </a:extLst>
          </p:cNvPr>
          <p:cNvPicPr>
            <a:picLocks noChangeAspect="1"/>
          </p:cNvPicPr>
          <p:nvPr userDrawn="1"/>
        </p:nvPicPr>
        <p:blipFill>
          <a:blip r:embed="rId71" cstate="screen">
            <a:extLst>
              <a:ext uri="{28A0092B-C50C-407E-A947-70E740481C1C}">
                <a14:useLocalDpi xmlns:a14="http://schemas.microsoft.com/office/drawing/2010/main"/>
              </a:ext>
            </a:extLst>
          </a:blip>
          <a:stretch>
            <a:fillRect/>
          </a:stretch>
        </p:blipFill>
        <p:spPr>
          <a:xfrm>
            <a:off x="11401831" y="332657"/>
            <a:ext cx="459969" cy="478126"/>
          </a:xfrm>
          <a:prstGeom prst="rect">
            <a:avLst/>
          </a:prstGeom>
        </p:spPr>
      </p:pic>
      <p:sp>
        <p:nvSpPr>
          <p:cNvPr id="1026" name="Rectangle 2"/>
          <p:cNvSpPr>
            <a:spLocks noGrp="1" noChangeArrowheads="1"/>
          </p:cNvSpPr>
          <p:nvPr>
            <p:ph type="title"/>
          </p:nvPr>
        </p:nvSpPr>
        <p:spPr bwMode="auto">
          <a:xfrm>
            <a:off x="720000" y="0"/>
            <a:ext cx="10344552" cy="112474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noProof="0"/>
              <a:t>Click to edit Master title style</a:t>
            </a:r>
            <a:endParaRPr lang="en-NZ" noProof="0"/>
          </a:p>
        </p:txBody>
      </p:sp>
      <p:sp>
        <p:nvSpPr>
          <p:cNvPr id="1027" name="Rectangle 3"/>
          <p:cNvSpPr>
            <a:spLocks noGrp="1" noChangeArrowheads="1"/>
          </p:cNvSpPr>
          <p:nvPr>
            <p:ph type="body" idx="1"/>
          </p:nvPr>
        </p:nvSpPr>
        <p:spPr bwMode="auto">
          <a:xfrm>
            <a:off x="720000" y="1260000"/>
            <a:ext cx="10753200" cy="52653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NZ" noProof="0"/>
          </a:p>
        </p:txBody>
      </p:sp>
    </p:spTree>
    <p:extLst>
      <p:ext uri="{BB962C8B-B14F-4D97-AF65-F5344CB8AC3E}">
        <p14:creationId xmlns:p14="http://schemas.microsoft.com/office/powerpoint/2010/main" val="48108805"/>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 id="2147483948" r:id="rId12"/>
    <p:sldLayoutId id="2147483949" r:id="rId13"/>
    <p:sldLayoutId id="2147483950" r:id="rId14"/>
    <p:sldLayoutId id="2147483951" r:id="rId15"/>
    <p:sldLayoutId id="2147483952" r:id="rId16"/>
    <p:sldLayoutId id="2147483953" r:id="rId17"/>
    <p:sldLayoutId id="2147483954" r:id="rId18"/>
    <p:sldLayoutId id="2147483955" r:id="rId19"/>
    <p:sldLayoutId id="2147483956" r:id="rId20"/>
    <p:sldLayoutId id="2147483957" r:id="rId21"/>
    <p:sldLayoutId id="2147483958" r:id="rId22"/>
    <p:sldLayoutId id="2147483959" r:id="rId23"/>
    <p:sldLayoutId id="2147483960" r:id="rId24"/>
    <p:sldLayoutId id="2147483961" r:id="rId25"/>
    <p:sldLayoutId id="2147483963" r:id="rId26"/>
    <p:sldLayoutId id="2147483967" r:id="rId27"/>
    <p:sldLayoutId id="2147483970" r:id="rId28"/>
    <p:sldLayoutId id="2147483971" r:id="rId29"/>
    <p:sldLayoutId id="2147483972" r:id="rId30"/>
    <p:sldLayoutId id="2147483973" r:id="rId31"/>
    <p:sldLayoutId id="2147483974" r:id="rId32"/>
    <p:sldLayoutId id="2147483975" r:id="rId33"/>
    <p:sldLayoutId id="2147483976" r:id="rId34"/>
    <p:sldLayoutId id="2147483977" r:id="rId35"/>
    <p:sldLayoutId id="2147483978" r:id="rId36"/>
    <p:sldLayoutId id="2147483979" r:id="rId37"/>
    <p:sldLayoutId id="2147483980" r:id="rId38"/>
    <p:sldLayoutId id="2147483981" r:id="rId39"/>
    <p:sldLayoutId id="2147483982" r:id="rId40"/>
    <p:sldLayoutId id="2147483983" r:id="rId41"/>
    <p:sldLayoutId id="2147483984" r:id="rId42"/>
    <p:sldLayoutId id="2147483993" r:id="rId43"/>
    <p:sldLayoutId id="2147483994" r:id="rId44"/>
    <p:sldLayoutId id="2147483995" r:id="rId45"/>
    <p:sldLayoutId id="2147483996" r:id="rId46"/>
    <p:sldLayoutId id="2147483997" r:id="rId47"/>
    <p:sldLayoutId id="2147483998" r:id="rId48"/>
    <p:sldLayoutId id="2147483999" r:id="rId49"/>
    <p:sldLayoutId id="2147484000" r:id="rId50"/>
    <p:sldLayoutId id="2147484001" r:id="rId51"/>
    <p:sldLayoutId id="2147484002" r:id="rId52"/>
    <p:sldLayoutId id="2147484003" r:id="rId53"/>
    <p:sldLayoutId id="2147484004" r:id="rId54"/>
    <p:sldLayoutId id="2147484005" r:id="rId55"/>
    <p:sldLayoutId id="2147484006" r:id="rId56"/>
    <p:sldLayoutId id="2147484007" r:id="rId57"/>
    <p:sldLayoutId id="2147484016" r:id="rId58"/>
    <p:sldLayoutId id="2147484017" r:id="rId59"/>
    <p:sldLayoutId id="2147484018" r:id="rId60"/>
    <p:sldLayoutId id="2147484019" r:id="rId61"/>
    <p:sldLayoutId id="2147484020" r:id="rId62"/>
    <p:sldLayoutId id="2147484021" r:id="rId63"/>
    <p:sldLayoutId id="2147484022" r:id="rId64"/>
    <p:sldLayoutId id="2147484023" r:id="rId65"/>
    <p:sldLayoutId id="2147484024" r:id="rId66"/>
    <p:sldLayoutId id="2147484025" r:id="rId67"/>
    <p:sldLayoutId id="2147484026" r:id="rId68"/>
    <p:sldLayoutId id="2147484027" r:id="rId69"/>
  </p:sldLayoutIdLst>
  <p:txStyles>
    <p:titleStyle>
      <a:lvl1pPr algn="l" rtl="0" eaLnBrk="1" fontAlgn="base" hangingPunct="1">
        <a:spcBef>
          <a:spcPct val="0"/>
        </a:spcBef>
        <a:spcAft>
          <a:spcPct val="0"/>
        </a:spcAft>
        <a:defRPr sz="2800" b="1">
          <a:solidFill>
            <a:srgbClr val="3E5D58"/>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p:titleStyle>
    <p:body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71.xml"/></Relationships>
</file>

<file path=ppt/slides/_rels/slide12.xml.rels><?xml version="1.0" encoding="UTF-8" standalone="yes"?>
<Relationships xmlns="http://schemas.openxmlformats.org/package/2006/relationships"><Relationship Id="rId8" Type="http://schemas.openxmlformats.org/officeDocument/2006/relationships/hyperlink" Target="mailto:Chris.VanHoutte@plantandfood.co.nz" TargetMode="External"/><Relationship Id="rId3" Type="http://schemas.openxmlformats.org/officeDocument/2006/relationships/hyperlink" Target="mailto:James.Bristow@plantandfood.co.nz" TargetMode="External"/><Relationship Id="rId7" Type="http://schemas.openxmlformats.org/officeDocument/2006/relationships/hyperlink" Target="mailto:D.T.S.Hayman@massey.ac.nz" TargetMode="External"/><Relationship Id="rId2" Type="http://schemas.openxmlformats.org/officeDocument/2006/relationships/notesSlide" Target="../notesSlides/notesSlide12.xml"/><Relationship Id="rId1" Type="http://schemas.openxmlformats.org/officeDocument/2006/relationships/slideLayout" Target="../slideLayouts/slideLayout20.xml"/><Relationship Id="rId6" Type="http://schemas.openxmlformats.org/officeDocument/2006/relationships/hyperlink" Target="mailto:M.Vignes@massey.ac.nz" TargetMode="External"/><Relationship Id="rId5" Type="http://schemas.openxmlformats.org/officeDocument/2006/relationships/hyperlink" Target="mailto:Jingjing.Zhang@plantandfood.co.nz" TargetMode="External"/><Relationship Id="rId4" Type="http://schemas.openxmlformats.org/officeDocument/2006/relationships/hyperlink" Target="mailto:Yongqi.Liang@plantandfood.co.nz"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3.xml"/><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73.xml"/></Relationships>
</file>

<file path=ppt/slides/_rels/slide8.xml.rels><?xml version="1.0" encoding="UTF-8" standalone="yes"?>
<Relationships xmlns="http://schemas.openxmlformats.org/package/2006/relationships"><Relationship Id="rId3" Type="http://schemas.openxmlformats.org/officeDocument/2006/relationships/hyperlink" Target="https://mesa-geo.readthedocs.io/latest/examples/geo_sir.html" TargetMode="External"/><Relationship Id="rId2" Type="http://schemas.openxmlformats.org/officeDocument/2006/relationships/notesSlide" Target="../notesSlides/notesSlide8.xml"/><Relationship Id="rId1" Type="http://schemas.openxmlformats.org/officeDocument/2006/relationships/slideLayout" Target="../slideLayouts/slideLayout73.xml"/><Relationship Id="rId5" Type="http://schemas.openxmlformats.org/officeDocument/2006/relationships/image" Target="../media/image26.png"/><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lant-Food-Research-Open/calisim" TargetMode="External"/><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a:extLst>
              <a:ext uri="{FF2B5EF4-FFF2-40B4-BE49-F238E27FC236}">
                <a16:creationId xmlns:a16="http://schemas.microsoft.com/office/drawing/2014/main" id="{79D9D623-3402-F449-B465-99B8DA5951EB}"/>
              </a:ext>
            </a:extLst>
          </p:cNvPr>
          <p:cNvPicPr>
            <a:picLocks noGrp="1" noChangeAspect="1"/>
          </p:cNvPicPr>
          <p:nvPr>
            <p:ph type="pic" sz="quarter" idx="25"/>
          </p:nvPr>
        </p:nvPicPr>
        <p:blipFill rotWithShape="1">
          <a:blip r:embed="rId3" cstate="screen">
            <a:extLst>
              <a:ext uri="{28A0092B-C50C-407E-A947-70E740481C1C}">
                <a14:useLocalDpi xmlns:a14="http://schemas.microsoft.com/office/drawing/2010/main"/>
              </a:ext>
            </a:extLst>
          </a:blip>
          <a:srcRect/>
          <a:stretch/>
        </p:blipFill>
        <p:spPr>
          <a:xfrm>
            <a:off x="9786067" y="2392076"/>
            <a:ext cx="2599831" cy="2628000"/>
          </a:xfrm>
        </p:spPr>
      </p:pic>
      <p:pic>
        <p:nvPicPr>
          <p:cNvPr id="19" name="Picture Placeholder 18">
            <a:extLst>
              <a:ext uri="{FF2B5EF4-FFF2-40B4-BE49-F238E27FC236}">
                <a16:creationId xmlns:a16="http://schemas.microsoft.com/office/drawing/2014/main" id="{13EA9D76-C3B2-6C49-84D2-51087A0F47B7}"/>
              </a:ext>
            </a:extLst>
          </p:cNvPr>
          <p:cNvPicPr>
            <a:picLocks noGrp="1" noChangeAspect="1"/>
          </p:cNvPicPr>
          <p:nvPr>
            <p:ph type="pic" sz="quarter" idx="24"/>
          </p:nvPr>
        </p:nvPicPr>
        <p:blipFill>
          <a:blip r:embed="rId4" cstate="screen">
            <a:extLst>
              <a:ext uri="{28A0092B-C50C-407E-A947-70E740481C1C}">
                <a14:useLocalDpi xmlns:a14="http://schemas.microsoft.com/office/drawing/2010/main"/>
              </a:ext>
            </a:extLst>
          </a:blip>
          <a:srcRect/>
          <a:stretch>
            <a:fillRect/>
          </a:stretch>
        </p:blipFill>
        <p:spPr/>
      </p:pic>
      <p:pic>
        <p:nvPicPr>
          <p:cNvPr id="8" name="Picture Placeholder 7">
            <a:extLst>
              <a:ext uri="{FF2B5EF4-FFF2-40B4-BE49-F238E27FC236}">
                <a16:creationId xmlns:a16="http://schemas.microsoft.com/office/drawing/2014/main" id="{A59586AF-07E1-3647-9D4D-82D80D3FA071}"/>
              </a:ext>
            </a:extLst>
          </p:cNvPr>
          <p:cNvPicPr>
            <a:picLocks noGrp="1" noChangeAspect="1"/>
          </p:cNvPicPr>
          <p:nvPr>
            <p:ph type="pic" sz="quarter" idx="23"/>
          </p:nvPr>
        </p:nvPicPr>
        <p:blipFill>
          <a:blip r:embed="rId5" cstate="screen">
            <a:extLst>
              <a:ext uri="{28A0092B-C50C-407E-A947-70E740481C1C}">
                <a14:useLocalDpi xmlns:a14="http://schemas.microsoft.com/office/drawing/2010/main"/>
              </a:ext>
            </a:extLst>
          </a:blip>
          <a:srcRect/>
          <a:stretch>
            <a:fillRect/>
          </a:stretch>
        </p:blipFill>
        <p:spPr/>
      </p:pic>
      <p:sp>
        <p:nvSpPr>
          <p:cNvPr id="7" name="Subtitle 6">
            <a:extLst>
              <a:ext uri="{FF2B5EF4-FFF2-40B4-BE49-F238E27FC236}">
                <a16:creationId xmlns:a16="http://schemas.microsoft.com/office/drawing/2014/main" id="{0330395E-D510-0BB3-0080-07E03F7102F7}"/>
              </a:ext>
            </a:extLst>
          </p:cNvPr>
          <p:cNvSpPr>
            <a:spLocks noGrp="1"/>
          </p:cNvSpPr>
          <p:nvPr>
            <p:ph type="subTitle" idx="1"/>
          </p:nvPr>
        </p:nvSpPr>
        <p:spPr>
          <a:xfrm>
            <a:off x="821365" y="5272696"/>
            <a:ext cx="5723978" cy="903252"/>
          </a:xfrm>
        </p:spPr>
        <p:txBody>
          <a:bodyPr/>
          <a:lstStyle/>
          <a:p>
            <a:r>
              <a:rPr lang="en-US" sz="1800" b="0" dirty="0">
                <a:cs typeface="Arial"/>
              </a:rPr>
              <a:t>James Bristow, </a:t>
            </a:r>
            <a:r>
              <a:rPr lang="en-US" sz="1800" b="0" dirty="0">
                <a:ea typeface="+mn-lt"/>
                <a:cs typeface="+mn-lt"/>
              </a:rPr>
              <a:t>Hana Liang</a:t>
            </a:r>
            <a:r>
              <a:rPr lang="en-US" sz="1800" b="0" dirty="0">
                <a:cs typeface="Arial"/>
              </a:rPr>
              <a:t>,</a:t>
            </a:r>
            <a:r>
              <a:rPr lang="en-US" sz="1800" b="0" dirty="0">
                <a:ea typeface="+mn-lt"/>
                <a:cs typeface="+mn-lt"/>
              </a:rPr>
              <a:t> </a:t>
            </a:r>
            <a:r>
              <a:rPr lang="en-US" sz="1800" b="0" dirty="0">
                <a:cs typeface="Arial"/>
              </a:rPr>
              <a:t>Jingjing Zhang, Matthieu Vignes, David Hayman, Chris Van Houtte</a:t>
            </a:r>
            <a:endParaRPr lang="en-NZ" sz="1800" b="0" dirty="0">
              <a:solidFill>
                <a:srgbClr val="000000"/>
              </a:solidFill>
              <a:cs typeface="Arial"/>
            </a:endParaRPr>
          </a:p>
          <a:p>
            <a:endParaRPr lang="en-NZ" dirty="0">
              <a:cs typeface="Arial"/>
            </a:endParaRPr>
          </a:p>
        </p:txBody>
      </p:sp>
      <p:sp>
        <p:nvSpPr>
          <p:cNvPr id="4" name="Title 3">
            <a:extLst>
              <a:ext uri="{FF2B5EF4-FFF2-40B4-BE49-F238E27FC236}">
                <a16:creationId xmlns:a16="http://schemas.microsoft.com/office/drawing/2014/main" id="{B63E5BB7-6FD8-B7B6-A0F1-29D66DC74D41}"/>
              </a:ext>
            </a:extLst>
          </p:cNvPr>
          <p:cNvSpPr>
            <a:spLocks noGrp="1"/>
          </p:cNvSpPr>
          <p:nvPr>
            <p:ph type="title"/>
          </p:nvPr>
        </p:nvSpPr>
        <p:spPr>
          <a:xfrm>
            <a:off x="820800" y="1988840"/>
            <a:ext cx="6300792" cy="3028241"/>
          </a:xfrm>
        </p:spPr>
        <p:txBody>
          <a:bodyPr/>
          <a:lstStyle/>
          <a:p>
            <a:r>
              <a:rPr lang="en-NZ" sz="3200" b="0" err="1">
                <a:cs typeface="Arial"/>
              </a:rPr>
              <a:t>calisim</a:t>
            </a:r>
            <a:r>
              <a:rPr lang="en-NZ" sz="3200" b="0">
                <a:cs typeface="Arial"/>
              </a:rPr>
              <a:t>: A toolbox for the calibration and evaluation of simulation models</a:t>
            </a:r>
            <a:endParaRPr lang="en-NZ" sz="3200" b="0">
              <a:solidFill>
                <a:srgbClr val="000000"/>
              </a:solidFill>
              <a:cs typeface="Arial"/>
            </a:endParaRPr>
          </a:p>
          <a:p>
            <a:endParaRPr lang="en-NZ">
              <a:cs typeface="Arial"/>
            </a:endParaRPr>
          </a:p>
        </p:txBody>
      </p:sp>
    </p:spTree>
    <p:extLst>
      <p:ext uri="{BB962C8B-B14F-4D97-AF65-F5344CB8AC3E}">
        <p14:creationId xmlns:p14="http://schemas.microsoft.com/office/powerpoint/2010/main" val="1953889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D7D7E-1EE1-94E7-0E88-2AAE110ABBF0}"/>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70FA35B8-FCCB-B950-F161-0037A0A27EFE}"/>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6301E0E5-B3DB-B564-58DE-CD851291797E}"/>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buFont typeface="Arial,Sans-Serif"/>
            </a:pPr>
            <a:r>
              <a:rPr lang="en-NZ" kern="0" dirty="0">
                <a:solidFill>
                  <a:schemeClr val="tx1"/>
                </a:solidFill>
                <a:ea typeface="+mn-lt"/>
                <a:cs typeface="+mn-lt"/>
              </a:rPr>
              <a:t>A more standardised framework for calibrating models</a:t>
            </a:r>
            <a:endParaRPr lang="en-US" kern="0" dirty="0">
              <a:solidFill>
                <a:schemeClr val="tx1"/>
              </a:solidFill>
              <a:cs typeface="Arial"/>
            </a:endParaRPr>
          </a:p>
          <a:p>
            <a:pPr marL="342900" indent="-342900">
              <a:buFont typeface="Arial,Sans-Serif"/>
            </a:pPr>
            <a:r>
              <a:rPr lang="en-NZ" kern="0" dirty="0">
                <a:solidFill>
                  <a:schemeClr val="tx1"/>
                </a:solidFill>
                <a:ea typeface="+mn-lt"/>
                <a:cs typeface="+mn-lt"/>
              </a:rPr>
              <a:t>New calibration opportunities for large complex simulation models</a:t>
            </a:r>
          </a:p>
          <a:p>
            <a:pPr marL="342900" indent="-342900">
              <a:buFont typeface="Arial,Sans-Serif"/>
            </a:pPr>
            <a:r>
              <a:rPr lang="en-NZ" kern="0" dirty="0">
                <a:solidFill>
                  <a:schemeClr val="tx1"/>
                </a:solidFill>
                <a:ea typeface="+mn-lt"/>
                <a:cs typeface="+mn-lt"/>
              </a:rPr>
              <a:t>Open for collaboration</a:t>
            </a:r>
          </a:p>
          <a:p>
            <a:pPr marL="342900" indent="-342900">
              <a:buFont typeface="Arial,Sans-Serif"/>
            </a:pPr>
            <a:r>
              <a:rPr lang="en-NZ" kern="0" dirty="0">
                <a:solidFill>
                  <a:schemeClr val="tx1"/>
                </a:solidFill>
                <a:cs typeface="Arial"/>
              </a:rPr>
              <a:t>Feedback from audience</a:t>
            </a:r>
          </a:p>
          <a:p>
            <a:pPr marL="342900" indent="-342900">
              <a:buFont typeface="Arial,Sans-Serif"/>
            </a:pPr>
            <a:r>
              <a:rPr lang="en-NZ" kern="0" dirty="0">
                <a:solidFill>
                  <a:schemeClr val="tx1"/>
                </a:solidFill>
                <a:cs typeface="Arial"/>
              </a:rPr>
              <a:t>Future workshops</a:t>
            </a:r>
          </a:p>
          <a:p>
            <a:pPr marL="342900" indent="-342900"/>
            <a:endParaRPr lang="en-NZ" kern="0" dirty="0">
              <a:solidFill>
                <a:schemeClr val="tx1"/>
              </a:solidFill>
              <a:cs typeface="Arial"/>
            </a:endParaRPr>
          </a:p>
        </p:txBody>
      </p:sp>
      <p:sp>
        <p:nvSpPr>
          <p:cNvPr id="33" name="Title 32">
            <a:extLst>
              <a:ext uri="{FF2B5EF4-FFF2-40B4-BE49-F238E27FC236}">
                <a16:creationId xmlns:a16="http://schemas.microsoft.com/office/drawing/2014/main" id="{162939BB-A598-00E7-B826-8605F9472054}"/>
              </a:ext>
            </a:extLst>
          </p:cNvPr>
          <p:cNvSpPr>
            <a:spLocks noGrp="1"/>
          </p:cNvSpPr>
          <p:nvPr>
            <p:ph type="title"/>
          </p:nvPr>
        </p:nvSpPr>
        <p:spPr>
          <a:xfrm>
            <a:off x="884457" y="520575"/>
            <a:ext cx="4487000" cy="697427"/>
          </a:xfrm>
        </p:spPr>
        <p:txBody>
          <a:bodyPr/>
          <a:lstStyle/>
          <a:p>
            <a:pPr algn="ctr"/>
            <a:r>
              <a:rPr lang="en-NZ">
                <a:cs typeface="Arial"/>
              </a:rPr>
              <a:t>Discussion</a:t>
            </a:r>
            <a:endParaRPr lang="en-US"/>
          </a:p>
          <a:p>
            <a:pPr algn="ctr"/>
            <a:endParaRPr lang="en-NZ">
              <a:solidFill>
                <a:srgbClr val="3E5D58"/>
              </a:solidFill>
              <a:cs typeface="Arial"/>
            </a:endParaRPr>
          </a:p>
          <a:p>
            <a:endParaRPr lang="en-US">
              <a:cs typeface="Arial"/>
            </a:endParaRPr>
          </a:p>
        </p:txBody>
      </p:sp>
    </p:spTree>
    <p:extLst>
      <p:ext uri="{BB962C8B-B14F-4D97-AF65-F5344CB8AC3E}">
        <p14:creationId xmlns:p14="http://schemas.microsoft.com/office/powerpoint/2010/main" val="8970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DD776B-D8C8-4679-20D3-2922D1F9CF8D}"/>
              </a:ext>
            </a:extLst>
          </p:cNvPr>
          <p:cNvSpPr>
            <a:spLocks noGrp="1"/>
          </p:cNvSpPr>
          <p:nvPr>
            <p:ph type="title"/>
          </p:nvPr>
        </p:nvSpPr>
        <p:spPr/>
        <p:txBody>
          <a:bodyPr>
            <a:normAutofit/>
          </a:bodyPr>
          <a:lstStyle/>
          <a:p>
            <a:r>
              <a:rPr lang="en-NZ" sz="4000"/>
              <a:t>Acknowledgements</a:t>
            </a:r>
          </a:p>
        </p:txBody>
      </p:sp>
      <p:sp>
        <p:nvSpPr>
          <p:cNvPr id="7" name="CuadroTexto 6">
            <a:extLst>
              <a:ext uri="{FF2B5EF4-FFF2-40B4-BE49-F238E27FC236}">
                <a16:creationId xmlns:a16="http://schemas.microsoft.com/office/drawing/2014/main" id="{E347CD4A-EC06-F3A5-3593-727564E057D0}"/>
              </a:ext>
            </a:extLst>
          </p:cNvPr>
          <p:cNvSpPr txBox="1"/>
          <p:nvPr/>
        </p:nvSpPr>
        <p:spPr>
          <a:xfrm>
            <a:off x="838201" y="1824493"/>
            <a:ext cx="10515599" cy="3046988"/>
          </a:xfrm>
          <a:prstGeom prst="rect">
            <a:avLst/>
          </a:prstGeom>
          <a:noFill/>
        </p:spPr>
        <p:txBody>
          <a:bodyPr wrap="square" lIns="91440" tIns="45720" rIns="91440" bIns="45720" anchor="t">
            <a:spAutoFit/>
          </a:bodyPr>
          <a:lstStyle/>
          <a:p>
            <a:pPr algn="just"/>
            <a:r>
              <a:rPr lang="en-NZ" sz="2400">
                <a:solidFill>
                  <a:schemeClr val="tx2"/>
                </a:solidFill>
                <a:latin typeface="Arial"/>
                <a:ea typeface="ＭＳ Ｐゴシック"/>
                <a:cs typeface="Arial"/>
              </a:rPr>
              <a:t>Funded by the New Zealand Ministry of Business, Innovation and Employment Strategic Science Investment Fund (contract number C11X1702) as part of the Digital Horticultural Systems </a:t>
            </a:r>
            <a:r>
              <a:rPr lang="en-NZ" sz="2400" err="1">
                <a:solidFill>
                  <a:schemeClr val="tx2"/>
                </a:solidFill>
                <a:latin typeface="Arial"/>
                <a:ea typeface="ＭＳ Ｐゴシック"/>
                <a:cs typeface="Arial"/>
              </a:rPr>
              <a:t>Ngā</a:t>
            </a:r>
            <a:r>
              <a:rPr lang="en-NZ" sz="2400">
                <a:solidFill>
                  <a:schemeClr val="tx2"/>
                </a:solidFill>
                <a:latin typeface="Arial"/>
                <a:ea typeface="ＭＳ Ｐゴシック"/>
                <a:cs typeface="Arial"/>
              </a:rPr>
              <a:t> Pou </a:t>
            </a:r>
            <a:r>
              <a:rPr lang="en-NZ" sz="2400" err="1">
                <a:solidFill>
                  <a:schemeClr val="tx2"/>
                </a:solidFill>
                <a:latin typeface="Arial"/>
                <a:ea typeface="ＭＳ Ｐゴシック"/>
                <a:cs typeface="Arial"/>
              </a:rPr>
              <a:t>Rangahau</a:t>
            </a:r>
            <a:r>
              <a:rPr lang="en-NZ" sz="2400">
                <a:solidFill>
                  <a:schemeClr val="tx2"/>
                </a:solidFill>
                <a:latin typeface="Arial"/>
                <a:ea typeface="ＭＳ Ｐゴシック"/>
                <a:cs typeface="Arial"/>
              </a:rPr>
              <a:t>, a Growing Futures™ programme of The New Zealand Institute for Plant and Food Research Limited (PFR).</a:t>
            </a:r>
          </a:p>
          <a:p>
            <a:pPr algn="just"/>
            <a:endParaRPr lang="en-US" sz="2400">
              <a:solidFill>
                <a:schemeClr val="tx2"/>
              </a:solidFill>
            </a:endParaRPr>
          </a:p>
          <a:p>
            <a:pPr algn="just"/>
            <a:r>
              <a:rPr lang="en-US" sz="2400">
                <a:solidFill>
                  <a:schemeClr val="tx2"/>
                </a:solidFill>
                <a:latin typeface="Arial"/>
                <a:ea typeface="ＭＳ Ｐゴシック"/>
                <a:cs typeface="Arial"/>
              </a:rPr>
              <a:t>BSI Staff who are working in the development of these platforms and those who have supported and worked in the </a:t>
            </a:r>
            <a:r>
              <a:rPr lang="en-US" sz="2400" err="1">
                <a:solidFill>
                  <a:schemeClr val="tx2"/>
                </a:solidFill>
                <a:latin typeface="Arial"/>
                <a:ea typeface="ＭＳ Ｐゴシック"/>
                <a:cs typeface="Arial"/>
              </a:rPr>
              <a:t>programmes</a:t>
            </a:r>
            <a:r>
              <a:rPr lang="en-US" sz="2400">
                <a:solidFill>
                  <a:schemeClr val="tx2"/>
                </a:solidFill>
                <a:latin typeface="Arial"/>
                <a:ea typeface="ＭＳ Ｐゴシック"/>
                <a:cs typeface="Arial"/>
              </a:rPr>
              <a:t> leading to this work</a:t>
            </a:r>
            <a:endParaRPr lang="en-NZ" sz="2400">
              <a:solidFill>
                <a:schemeClr val="tx2"/>
              </a:solidFill>
              <a:latin typeface="Arial"/>
              <a:ea typeface="ＭＳ Ｐゴシック"/>
              <a:cs typeface="Arial"/>
            </a:endParaRPr>
          </a:p>
        </p:txBody>
      </p:sp>
      <p:pic>
        <p:nvPicPr>
          <p:cNvPr id="5" name="Picture 4">
            <a:extLst>
              <a:ext uri="{FF2B5EF4-FFF2-40B4-BE49-F238E27FC236}">
                <a16:creationId xmlns:a16="http://schemas.microsoft.com/office/drawing/2014/main" id="{E884ECC1-53DA-332F-A4E5-C7BEBBD654C2}"/>
              </a:ext>
            </a:extLst>
          </p:cNvPr>
          <p:cNvPicPr>
            <a:picLocks noChangeAspect="1"/>
          </p:cNvPicPr>
          <p:nvPr/>
        </p:nvPicPr>
        <p:blipFill>
          <a:blip r:embed="rId3"/>
          <a:stretch>
            <a:fillRect/>
          </a:stretch>
        </p:blipFill>
        <p:spPr>
          <a:xfrm>
            <a:off x="7242940" y="5383601"/>
            <a:ext cx="4762500" cy="1381125"/>
          </a:xfrm>
          <a:prstGeom prst="rect">
            <a:avLst/>
          </a:prstGeom>
        </p:spPr>
      </p:pic>
    </p:spTree>
    <p:extLst>
      <p:ext uri="{BB962C8B-B14F-4D97-AF65-F5344CB8AC3E}">
        <p14:creationId xmlns:p14="http://schemas.microsoft.com/office/powerpoint/2010/main" val="666925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AE05FEC-5112-0D4F-9040-52AB1DC66EF2}"/>
              </a:ext>
            </a:extLst>
          </p:cNvPr>
          <p:cNvSpPr>
            <a:spLocks noGrp="1"/>
          </p:cNvSpPr>
          <p:nvPr>
            <p:ph type="subTitle" idx="1"/>
          </p:nvPr>
        </p:nvSpPr>
        <p:spPr>
          <a:xfrm>
            <a:off x="874122" y="3944257"/>
            <a:ext cx="6066723" cy="2094189"/>
          </a:xfrm>
        </p:spPr>
        <p:txBody>
          <a:bodyPr/>
          <a:lstStyle/>
          <a:p>
            <a:r>
              <a:rPr lang="en-US" sz="1300" dirty="0">
                <a:cs typeface="Arial"/>
                <a:hlinkClick r:id="rId3"/>
              </a:rPr>
              <a:t>James.Bristow@plantandfood.co.nz</a:t>
            </a:r>
            <a:endParaRPr lang="en-US" sz="1300" dirty="0">
              <a:cs typeface="Arial"/>
            </a:endParaRPr>
          </a:p>
          <a:p>
            <a:r>
              <a:rPr lang="en-US" sz="1300" dirty="0">
                <a:ea typeface="+mn-lt"/>
                <a:cs typeface="+mn-lt"/>
                <a:hlinkClick r:id="rId4"/>
              </a:rPr>
              <a:t>Yongqi.Liang@plantandfood.co.nz</a:t>
            </a:r>
            <a:endParaRPr lang="en-US" sz="1300" dirty="0">
              <a:cs typeface="Arial"/>
            </a:endParaRPr>
          </a:p>
          <a:p>
            <a:r>
              <a:rPr lang="en-US" sz="1300" dirty="0">
                <a:ea typeface="+mn-lt"/>
                <a:cs typeface="+mn-lt"/>
                <a:hlinkClick r:id="rId5"/>
              </a:rPr>
              <a:t>Jingjing.Zhang@plantandfood.co.nz</a:t>
            </a:r>
            <a:endParaRPr lang="en-US" sz="1300" dirty="0">
              <a:ea typeface="+mn-lt"/>
              <a:cs typeface="+mn-lt"/>
            </a:endParaRPr>
          </a:p>
          <a:p>
            <a:r>
              <a:rPr lang="en-US" sz="1300" dirty="0">
                <a:ea typeface="+mn-lt"/>
                <a:cs typeface="+mn-lt"/>
                <a:hlinkClick r:id="rId6"/>
              </a:rPr>
              <a:t>M.Vignes@massey.ac.nz</a:t>
            </a:r>
            <a:endParaRPr lang="en-US" sz="1300" dirty="0">
              <a:ea typeface="+mn-lt"/>
              <a:cs typeface="+mn-lt"/>
            </a:endParaRPr>
          </a:p>
          <a:p>
            <a:r>
              <a:rPr lang="en-US" sz="1300" dirty="0">
                <a:ea typeface="+mn-lt"/>
                <a:cs typeface="+mn-lt"/>
                <a:hlinkClick r:id="rId7"/>
              </a:rPr>
              <a:t>D.T.S.Hayman@massey.ac.nz</a:t>
            </a:r>
            <a:endParaRPr lang="en-US" sz="1300" dirty="0">
              <a:ea typeface="+mn-lt"/>
              <a:cs typeface="+mn-lt"/>
            </a:endParaRPr>
          </a:p>
          <a:p>
            <a:r>
              <a:rPr lang="en-US" sz="1300" dirty="0">
                <a:ea typeface="+mn-lt"/>
                <a:cs typeface="+mn-lt"/>
                <a:hlinkClick r:id="rId8"/>
              </a:rPr>
              <a:t>Chris.VanHoutte@plantandfood.co.nz</a:t>
            </a:r>
            <a:endParaRPr lang="en-US" sz="1300" dirty="0"/>
          </a:p>
          <a:p>
            <a:endParaRPr lang="en-US" dirty="0">
              <a:cs typeface="Arial"/>
            </a:endParaRPr>
          </a:p>
          <a:p>
            <a:endParaRPr lang="en-US" b="0" dirty="0">
              <a:cs typeface="Arial"/>
            </a:endParaRPr>
          </a:p>
        </p:txBody>
      </p:sp>
    </p:spTree>
    <p:extLst>
      <p:ext uri="{BB962C8B-B14F-4D97-AF65-F5344CB8AC3E}">
        <p14:creationId xmlns:p14="http://schemas.microsoft.com/office/powerpoint/2010/main" val="150808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8E86C-DCF0-F3FC-5AD7-6DE8E7062145}"/>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2759F736-2B40-982C-430E-E3D69C42EAE2}"/>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6E42C59C-31E0-B2BA-85E1-4FCB084F5ED2}"/>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buFont typeface="Arial,Sans-Serif"/>
              <a:buChar char="•"/>
            </a:pPr>
            <a:r>
              <a:rPr lang="en-NZ" kern="0" dirty="0" err="1">
                <a:solidFill>
                  <a:srgbClr val="3E5D58"/>
                </a:solidFill>
                <a:cs typeface="Arial"/>
              </a:rPr>
              <a:t>Calisim</a:t>
            </a:r>
            <a:endParaRPr lang="en-US" kern="0" dirty="0">
              <a:solidFill>
                <a:srgbClr val="3E5D58"/>
              </a:solidFill>
              <a:cs typeface="Arial"/>
            </a:endParaRPr>
          </a:p>
          <a:p>
            <a:pPr marL="342900" indent="-342900">
              <a:buFont typeface="Arial,Sans-Serif"/>
            </a:pPr>
            <a:r>
              <a:rPr lang="en-NZ" kern="0" dirty="0">
                <a:solidFill>
                  <a:srgbClr val="3E5D58"/>
                </a:solidFill>
                <a:cs typeface="Arial"/>
              </a:rPr>
              <a:t>Examples</a:t>
            </a:r>
            <a:endParaRPr lang="en-US" kern="0" dirty="0">
              <a:solidFill>
                <a:srgbClr val="3E5D58"/>
              </a:solidFill>
              <a:cs typeface="Arial"/>
            </a:endParaRPr>
          </a:p>
          <a:p>
            <a:pPr marL="738900" lvl="1" indent="-342900">
              <a:buFont typeface="Arial,Sans-Serif"/>
            </a:pPr>
            <a:r>
              <a:rPr lang="en-NZ" kern="0" dirty="0">
                <a:solidFill>
                  <a:srgbClr val="3E5D58"/>
                </a:solidFill>
                <a:cs typeface="Arial"/>
              </a:rPr>
              <a:t>JFruit2</a:t>
            </a:r>
            <a:endParaRPr lang="en-NZ" dirty="0"/>
          </a:p>
          <a:p>
            <a:pPr marL="738900" lvl="1" indent="-342900">
              <a:buFont typeface="Arial,Sans-Serif"/>
            </a:pPr>
            <a:r>
              <a:rPr lang="en-NZ" kern="0" dirty="0">
                <a:solidFill>
                  <a:srgbClr val="3E5D58"/>
                </a:solidFill>
                <a:cs typeface="Arial"/>
              </a:rPr>
              <a:t>Agent-Based Modelling</a:t>
            </a:r>
          </a:p>
          <a:p>
            <a:pPr marL="342900" indent="-342900">
              <a:buFont typeface="Arial,Sans-Serif"/>
            </a:pPr>
            <a:r>
              <a:rPr lang="en-NZ" kern="0" dirty="0">
                <a:solidFill>
                  <a:srgbClr val="3E5D58"/>
                </a:solidFill>
                <a:cs typeface="Arial"/>
              </a:rPr>
              <a:t>Discussion</a:t>
            </a:r>
            <a:endParaRPr lang="en-US" kern="0" dirty="0">
              <a:solidFill>
                <a:srgbClr val="3E5D58"/>
              </a:solidFill>
              <a:cs typeface="Arial"/>
            </a:endParaRPr>
          </a:p>
          <a:p>
            <a:pPr marL="359410" indent="-359410"/>
            <a:endParaRPr lang="en-NZ" kern="0" dirty="0">
              <a:solidFill>
                <a:schemeClr val="tx1"/>
              </a:solidFill>
              <a:cs typeface="Arial"/>
            </a:endParaRPr>
          </a:p>
        </p:txBody>
      </p:sp>
      <p:sp>
        <p:nvSpPr>
          <p:cNvPr id="33" name="Title 32">
            <a:extLst>
              <a:ext uri="{FF2B5EF4-FFF2-40B4-BE49-F238E27FC236}">
                <a16:creationId xmlns:a16="http://schemas.microsoft.com/office/drawing/2014/main" id="{0B668288-815F-CE7C-8FA9-1F06726C3748}"/>
              </a:ext>
            </a:extLst>
          </p:cNvPr>
          <p:cNvSpPr>
            <a:spLocks noGrp="1"/>
          </p:cNvSpPr>
          <p:nvPr>
            <p:ph type="title"/>
          </p:nvPr>
        </p:nvSpPr>
        <p:spPr>
          <a:xfrm>
            <a:off x="884457" y="520575"/>
            <a:ext cx="4487000" cy="697427"/>
          </a:xfrm>
        </p:spPr>
        <p:txBody>
          <a:bodyPr/>
          <a:lstStyle/>
          <a:p>
            <a:pPr algn="ctr"/>
            <a:r>
              <a:rPr lang="en-NZ">
                <a:cs typeface="Arial"/>
              </a:rPr>
              <a:t>Overview</a:t>
            </a:r>
            <a:endParaRPr lang="en-US" b="0">
              <a:solidFill>
                <a:srgbClr val="000000"/>
              </a:solidFill>
              <a:cs typeface="Arial"/>
            </a:endParaRPr>
          </a:p>
          <a:p>
            <a:endParaRPr lang="en-US">
              <a:cs typeface="Arial"/>
            </a:endParaRPr>
          </a:p>
        </p:txBody>
      </p:sp>
    </p:spTree>
    <p:extLst>
      <p:ext uri="{BB962C8B-B14F-4D97-AF65-F5344CB8AC3E}">
        <p14:creationId xmlns:p14="http://schemas.microsoft.com/office/powerpoint/2010/main" val="2086611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6B4A4-D499-C1B3-47E1-24DAFF66A2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3F0D8B-440E-57E1-C7D8-55ADAF6AFAFB}"/>
              </a:ext>
            </a:extLst>
          </p:cNvPr>
          <p:cNvSpPr>
            <a:spLocks noGrp="1"/>
          </p:cNvSpPr>
          <p:nvPr>
            <p:ph type="title"/>
          </p:nvPr>
        </p:nvSpPr>
        <p:spPr/>
        <p:txBody>
          <a:bodyPr wrap="square" anchor="ctr">
            <a:normAutofit/>
          </a:bodyPr>
          <a:lstStyle/>
          <a:p>
            <a:r>
              <a:rPr lang="en-NZ"/>
              <a:t>Terminology: Calibration</a:t>
            </a:r>
            <a:endParaRPr lang="en-US"/>
          </a:p>
        </p:txBody>
      </p:sp>
      <p:sp>
        <p:nvSpPr>
          <p:cNvPr id="169" name="Content Placeholder 2">
            <a:extLst>
              <a:ext uri="{FF2B5EF4-FFF2-40B4-BE49-F238E27FC236}">
                <a16:creationId xmlns:a16="http://schemas.microsoft.com/office/drawing/2014/main" id="{B250C459-D4D2-F545-B5C6-B24F51125C0B}"/>
              </a:ext>
            </a:extLst>
          </p:cNvPr>
          <p:cNvSpPr txBox="1">
            <a:spLocks/>
          </p:cNvSpPr>
          <p:nvPr/>
        </p:nvSpPr>
        <p:spPr>
          <a:xfrm>
            <a:off x="720000" y="961682"/>
            <a:ext cx="9221578" cy="5114080"/>
          </a:xfrm>
          <a:prstGeom prst="rect">
            <a:avLst/>
          </a:prstGeom>
        </p:spPr>
        <p:txBody>
          <a:bodyPr wrap="square" lIns="91440" tIns="45720" rIns="91440" bIns="45720" anchor="t">
            <a:normAutofit/>
          </a:bodyPr>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59410" indent="-359410"/>
            <a:r>
              <a:rPr lang="en-NZ" kern="0" dirty="0">
                <a:solidFill>
                  <a:schemeClr val="tx1"/>
                </a:solidFill>
              </a:rPr>
              <a:t>What is model calibration?</a:t>
            </a:r>
            <a:endParaRPr lang="en-US" dirty="0">
              <a:solidFill>
                <a:schemeClr val="tx1"/>
              </a:solidFill>
            </a:endParaRPr>
          </a:p>
          <a:p>
            <a:pPr marL="755650" lvl="1" indent="-251460">
              <a:buFont typeface="Courier New"/>
              <a:buChar char="o"/>
            </a:pPr>
            <a:r>
              <a:rPr lang="en-NZ" kern="0" dirty="0">
                <a:solidFill>
                  <a:schemeClr val="tx1"/>
                </a:solidFill>
                <a:cs typeface="Arial"/>
              </a:rPr>
              <a:t>Model fitting; parameter estimation; inverse modelling</a:t>
            </a:r>
          </a:p>
          <a:p>
            <a:pPr marL="755650" lvl="1" indent="-251460">
              <a:buFont typeface="Courier New"/>
              <a:buChar char="o"/>
            </a:pPr>
            <a:r>
              <a:rPr lang="en-NZ" kern="0" dirty="0">
                <a:solidFill>
                  <a:schemeClr val="tx1"/>
                </a:solidFill>
                <a:cs typeface="Arial"/>
              </a:rPr>
              <a:t>Systems-focused</a:t>
            </a:r>
          </a:p>
          <a:p>
            <a:pPr marL="1259840" lvl="2" indent="-251460">
              <a:buFont typeface="Wingdings"/>
              <a:buChar char="§"/>
            </a:pPr>
            <a:r>
              <a:rPr lang="en-NZ" kern="0" dirty="0">
                <a:solidFill>
                  <a:schemeClr val="tx1"/>
                </a:solidFill>
                <a:cs typeface="Arial"/>
              </a:rPr>
              <a:t>Functional form is regularised</a:t>
            </a:r>
          </a:p>
          <a:p>
            <a:pPr marL="1259840" lvl="2" indent="-251460">
              <a:buFont typeface="Wingdings"/>
              <a:buChar char="§"/>
            </a:pPr>
            <a:r>
              <a:rPr lang="en-NZ" kern="0" dirty="0">
                <a:solidFill>
                  <a:schemeClr val="tx1"/>
                </a:solidFill>
                <a:cs typeface="Arial"/>
              </a:rPr>
              <a:t>Simulate mechanistic processes of a complex system </a:t>
            </a:r>
          </a:p>
          <a:p>
            <a:pPr marL="755650" lvl="1" indent="-251460">
              <a:buFont typeface="Courier New"/>
              <a:buChar char="o"/>
            </a:pPr>
            <a:r>
              <a:rPr lang="en-NZ" kern="0" dirty="0">
                <a:solidFill>
                  <a:schemeClr val="tx1"/>
                </a:solidFill>
                <a:cs typeface="Arial"/>
              </a:rPr>
              <a:t>Data-focused</a:t>
            </a:r>
          </a:p>
          <a:p>
            <a:pPr marL="1259840" lvl="2" indent="-251460">
              <a:buFont typeface="Wingdings"/>
              <a:buChar char="§"/>
            </a:pPr>
            <a:r>
              <a:rPr lang="en-NZ" kern="0" dirty="0">
                <a:solidFill>
                  <a:schemeClr val="tx1"/>
                </a:solidFill>
                <a:cs typeface="Arial"/>
              </a:rPr>
              <a:t>Example: Data-driven machine learning (e.g. random forest)</a:t>
            </a:r>
          </a:p>
          <a:p>
            <a:pPr marL="1259840" lvl="2" indent="-251460">
              <a:buFont typeface="Wingdings"/>
              <a:buChar char="§"/>
            </a:pPr>
            <a:r>
              <a:rPr lang="en-NZ" kern="0" dirty="0">
                <a:solidFill>
                  <a:schemeClr val="tx1"/>
                </a:solidFill>
                <a:cs typeface="Arial"/>
              </a:rPr>
              <a:t>Typically less regularised functional form</a:t>
            </a:r>
          </a:p>
          <a:p>
            <a:pPr marL="1259840" lvl="2" indent="-251460">
              <a:buFont typeface="Wingdings"/>
              <a:buChar char="§"/>
            </a:pPr>
            <a:r>
              <a:rPr lang="en-NZ" kern="0" dirty="0">
                <a:solidFill>
                  <a:schemeClr val="tx1"/>
                </a:solidFill>
                <a:cs typeface="Arial"/>
              </a:rPr>
              <a:t>Data-focused</a:t>
            </a:r>
          </a:p>
          <a:p>
            <a:pPr marL="755650" lvl="1" indent="-251460">
              <a:buFont typeface="Courier New"/>
              <a:buChar char="o"/>
            </a:pPr>
            <a:r>
              <a:rPr lang="en-NZ" kern="0" dirty="0">
                <a:solidFill>
                  <a:schemeClr val="tx1"/>
                </a:solidFill>
                <a:cs typeface="Arial"/>
              </a:rPr>
              <a:t>Tune model parameters using observed data</a:t>
            </a:r>
          </a:p>
          <a:p>
            <a:pPr marL="1259840" lvl="2" indent="-251460">
              <a:buFont typeface="Wingdings"/>
              <a:buChar char="§"/>
            </a:pPr>
            <a:r>
              <a:rPr lang="en-NZ" kern="0" dirty="0">
                <a:solidFill>
                  <a:schemeClr val="tx1"/>
                </a:solidFill>
                <a:cs typeface="Arial"/>
              </a:rPr>
              <a:t>Improve predictive accuracy</a:t>
            </a:r>
          </a:p>
        </p:txBody>
      </p:sp>
    </p:spTree>
    <p:extLst>
      <p:ext uri="{BB962C8B-B14F-4D97-AF65-F5344CB8AC3E}">
        <p14:creationId xmlns:p14="http://schemas.microsoft.com/office/powerpoint/2010/main" val="300680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10EA6-3D87-EEC9-CFAD-AD906F3BD1F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CAB4C8-6665-9B3E-971A-A61454216F95}"/>
              </a:ext>
            </a:extLst>
          </p:cNvPr>
          <p:cNvSpPr>
            <a:spLocks noGrp="1"/>
          </p:cNvSpPr>
          <p:nvPr>
            <p:ph type="title"/>
          </p:nvPr>
        </p:nvSpPr>
        <p:spPr>
          <a:xfrm>
            <a:off x="720000" y="0"/>
            <a:ext cx="6040664" cy="1124744"/>
          </a:xfrm>
        </p:spPr>
        <p:txBody>
          <a:bodyPr/>
          <a:lstStyle/>
          <a:p>
            <a:r>
              <a:rPr lang="en-NZ" err="1"/>
              <a:t>Calisim</a:t>
            </a:r>
            <a:endParaRPr lang="en-US" err="1"/>
          </a:p>
        </p:txBody>
      </p:sp>
      <p:sp>
        <p:nvSpPr>
          <p:cNvPr id="6" name="Content Placeholder 5">
            <a:extLst>
              <a:ext uri="{FF2B5EF4-FFF2-40B4-BE49-F238E27FC236}">
                <a16:creationId xmlns:a16="http://schemas.microsoft.com/office/drawing/2014/main" id="{FA61C8C0-0B9D-F824-DB3A-976AC40EF1A1}"/>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Toolbox for calibrating simulation models</a:t>
            </a:r>
          </a:p>
          <a:p>
            <a:pPr marL="359410" indent="-359410"/>
            <a:r>
              <a:rPr lang="en-NZ" dirty="0">
                <a:solidFill>
                  <a:schemeClr val="tx1"/>
                </a:solidFill>
                <a:cs typeface="Arial"/>
              </a:rPr>
              <a:t>Streamlined workflow with standardised interface: 13 modules and 19 libraries</a:t>
            </a:r>
          </a:p>
          <a:p>
            <a:pPr marL="359410" indent="-359410"/>
            <a:r>
              <a:rPr lang="en-NZ" dirty="0">
                <a:solidFill>
                  <a:schemeClr val="tx1"/>
                </a:solidFill>
                <a:cs typeface="Arial"/>
              </a:rPr>
              <a:t>Open-source Python library: </a:t>
            </a:r>
            <a:r>
              <a:rPr lang="en-NZ" i="1" dirty="0">
                <a:solidFill>
                  <a:schemeClr val="tx1"/>
                </a:solidFill>
                <a:cs typeface="Arial"/>
              </a:rPr>
              <a:t>https://github.com/Plant-Food-Research-Open/calisim</a:t>
            </a:r>
            <a:endParaRPr lang="en-US" i="1"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graphicFrame>
        <p:nvGraphicFramePr>
          <p:cNvPr id="7" name="Table 6">
            <a:extLst>
              <a:ext uri="{FF2B5EF4-FFF2-40B4-BE49-F238E27FC236}">
                <a16:creationId xmlns:a16="http://schemas.microsoft.com/office/drawing/2014/main" id="{BC3B5547-31CD-2A7E-B236-7CF7C3E6AA32}"/>
              </a:ext>
            </a:extLst>
          </p:cNvPr>
          <p:cNvGraphicFramePr>
            <a:graphicFrameLocks noGrp="1"/>
          </p:cNvGraphicFramePr>
          <p:nvPr/>
        </p:nvGraphicFramePr>
        <p:xfrm>
          <a:off x="6186847" y="961594"/>
          <a:ext cx="5922588" cy="5332481"/>
        </p:xfrm>
        <a:graphic>
          <a:graphicData uri="http://schemas.openxmlformats.org/drawingml/2006/table">
            <a:tbl>
              <a:tblPr bandRow="1">
                <a:tableStyleId>{5C22544A-7EE6-4342-B048-85BDC9FD1C3A}</a:tableStyleId>
              </a:tblPr>
              <a:tblGrid>
                <a:gridCol w="3230879">
                  <a:extLst>
                    <a:ext uri="{9D8B030D-6E8A-4147-A177-3AD203B41FA5}">
                      <a16:colId xmlns:a16="http://schemas.microsoft.com/office/drawing/2014/main" val="1759991035"/>
                    </a:ext>
                  </a:extLst>
                </a:gridCol>
                <a:gridCol w="2691709">
                  <a:extLst>
                    <a:ext uri="{9D8B030D-6E8A-4147-A177-3AD203B41FA5}">
                      <a16:colId xmlns:a16="http://schemas.microsoft.com/office/drawing/2014/main" val="290734144"/>
                    </a:ext>
                  </a:extLst>
                </a:gridCol>
              </a:tblGrid>
              <a:tr h="430283">
                <a:tc>
                  <a:txBody>
                    <a:bodyPr/>
                    <a:lstStyle/>
                    <a:p>
                      <a:pPr fontAlgn="base">
                        <a:lnSpc>
                          <a:spcPts val="2400"/>
                        </a:lnSpc>
                        <a:buNone/>
                      </a:pPr>
                      <a:r>
                        <a:rPr lang="en-US" sz="2000" b="1">
                          <a:effectLst/>
                          <a:latin typeface="Arial"/>
                        </a:rPr>
                        <a:t>Module</a:t>
                      </a:r>
                      <a:endParaRPr lang="en-US" sz="2000">
                        <a:effectLs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fontAlgn="base">
                        <a:lnSpc>
                          <a:spcPts val="2400"/>
                        </a:lnSpc>
                        <a:buNone/>
                      </a:pPr>
                      <a:r>
                        <a:rPr lang="en-US" sz="2000" b="1">
                          <a:effectLst/>
                          <a:latin typeface="Arial"/>
                        </a:rPr>
                        <a:t>Supported libraries</a:t>
                      </a:r>
                      <a:endParaRPr lang="en-US" sz="2000">
                        <a:effectLst/>
                      </a:endParaRP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17862842"/>
                  </a:ext>
                </a:extLst>
              </a:tr>
              <a:tr h="322711">
                <a:tc>
                  <a:txBody>
                    <a:bodyPr/>
                    <a:lstStyle/>
                    <a:p>
                      <a:pPr fontAlgn="base">
                        <a:lnSpc>
                          <a:spcPts val="2175"/>
                        </a:lnSpc>
                        <a:buNone/>
                      </a:pPr>
                      <a:r>
                        <a:rPr lang="en-US" sz="1800" err="1">
                          <a:effectLst/>
                          <a:latin typeface="Arial"/>
                        </a:rPr>
                        <a:t>Optimisation</a:t>
                      </a:r>
                      <a:endParaRPr lang="en-US" err="1">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4</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114801078"/>
                  </a:ext>
                </a:extLst>
              </a:tr>
              <a:tr h="322711">
                <a:tc>
                  <a:txBody>
                    <a:bodyPr/>
                    <a:lstStyle/>
                    <a:p>
                      <a:pPr fontAlgn="base">
                        <a:lnSpc>
                          <a:spcPts val="2175"/>
                        </a:lnSpc>
                        <a:buNone/>
                      </a:pPr>
                      <a:r>
                        <a:rPr lang="en-US" sz="1800">
                          <a:effectLst/>
                          <a:latin typeface="Arial"/>
                        </a:rPr>
                        <a:t>Sensitivity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514424746"/>
                  </a:ext>
                </a:extLst>
              </a:tr>
              <a:tr h="322711">
                <a:tc>
                  <a:txBody>
                    <a:bodyPr/>
                    <a:lstStyle/>
                    <a:p>
                      <a:pPr fontAlgn="base">
                        <a:lnSpc>
                          <a:spcPts val="2175"/>
                        </a:lnSpc>
                        <a:buNone/>
                      </a:pPr>
                      <a:r>
                        <a:rPr lang="en-US" sz="1800">
                          <a:effectLst/>
                          <a:latin typeface="Arial"/>
                        </a:rPr>
                        <a:t>Surrogate modelling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926130294"/>
                  </a:ext>
                </a:extLst>
              </a:tr>
              <a:tr h="640080">
                <a:tc>
                  <a:txBody>
                    <a:bodyPr/>
                    <a:lstStyle/>
                    <a:p>
                      <a:pPr fontAlgn="base">
                        <a:lnSpc>
                          <a:spcPts val="2175"/>
                        </a:lnSpc>
                        <a:buNone/>
                      </a:pPr>
                      <a:r>
                        <a:rPr lang="en-US" sz="1800">
                          <a:effectLst/>
                          <a:latin typeface="Arial"/>
                        </a:rPr>
                        <a:t>Approximate Bayesian Computation</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450394354"/>
                  </a:ext>
                </a:extLst>
              </a:tr>
              <a:tr h="365759">
                <a:tc>
                  <a:txBody>
                    <a:bodyPr/>
                    <a:lstStyle/>
                    <a:p>
                      <a:pPr fontAlgn="base">
                        <a:lnSpc>
                          <a:spcPts val="2175"/>
                        </a:lnSpc>
                        <a:buNone/>
                      </a:pPr>
                      <a:r>
                        <a:rPr lang="en-US" sz="1800">
                          <a:effectLst/>
                          <a:latin typeface="Arial"/>
                        </a:rPr>
                        <a:t>Fully Bayesian Calibration</a:t>
                      </a: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903996908"/>
                  </a:ext>
                </a:extLst>
              </a:tr>
              <a:tr h="322711">
                <a:tc>
                  <a:txBody>
                    <a:bodyPr/>
                    <a:lstStyle/>
                    <a:p>
                      <a:pPr fontAlgn="base">
                        <a:lnSpc>
                          <a:spcPts val="2175"/>
                        </a:lnSpc>
                        <a:buNone/>
                      </a:pPr>
                      <a:r>
                        <a:rPr lang="en-US" sz="1800">
                          <a:effectLst/>
                          <a:latin typeface="Arial"/>
                        </a:rPr>
                        <a:t>History matching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738954526"/>
                  </a:ext>
                </a:extLst>
              </a:tr>
              <a:tr h="322711">
                <a:tc>
                  <a:txBody>
                    <a:bodyPr/>
                    <a:lstStyle/>
                    <a:p>
                      <a:pPr fontAlgn="base">
                        <a:lnSpc>
                          <a:spcPts val="2175"/>
                        </a:lnSpc>
                        <a:buNone/>
                      </a:pPr>
                      <a:r>
                        <a:rPr lang="en-US" sz="1800">
                          <a:effectLst/>
                          <a:latin typeface="Arial"/>
                        </a:rPr>
                        <a:t>Evolutionary algorithms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2963164121"/>
                  </a:ext>
                </a:extLst>
              </a:tr>
              <a:tr h="322711">
                <a:tc>
                  <a:txBody>
                    <a:bodyPr/>
                    <a:lstStyle/>
                    <a:p>
                      <a:pPr fontAlgn="base">
                        <a:lnSpc>
                          <a:spcPts val="2175"/>
                        </a:lnSpc>
                        <a:buNone/>
                      </a:pPr>
                      <a:r>
                        <a:rPr lang="en-US" sz="1800">
                          <a:effectLst/>
                          <a:latin typeface="Arial"/>
                        </a:rPr>
                        <a:t>Simulation-Based Inference</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2</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520485594"/>
                  </a:ext>
                </a:extLst>
              </a:tr>
              <a:tr h="322711">
                <a:tc>
                  <a:txBody>
                    <a:bodyPr/>
                    <a:lstStyle/>
                    <a:p>
                      <a:pPr fontAlgn="base">
                        <a:lnSpc>
                          <a:spcPts val="2175"/>
                        </a:lnSpc>
                        <a:buNone/>
                      </a:pPr>
                      <a:r>
                        <a:rPr lang="en-US" sz="1800">
                          <a:effectLst/>
                          <a:latin typeface="Arial"/>
                        </a:rPr>
                        <a:t>Uncertainty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3</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562985257"/>
                  </a:ext>
                </a:extLst>
              </a:tr>
              <a:tr h="322711">
                <a:tc>
                  <a:txBody>
                    <a:bodyPr/>
                    <a:lstStyle/>
                    <a:p>
                      <a:pPr fontAlgn="base">
                        <a:lnSpc>
                          <a:spcPts val="2175"/>
                        </a:lnSpc>
                        <a:buNone/>
                      </a:pPr>
                      <a:r>
                        <a:rPr lang="en-US" sz="1800">
                          <a:effectLst/>
                          <a:latin typeface="Arial"/>
                        </a:rPr>
                        <a:t>Risk analysis</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437805517"/>
                  </a:ext>
                </a:extLst>
              </a:tr>
              <a:tr h="322711">
                <a:tc>
                  <a:txBody>
                    <a:bodyPr/>
                    <a:lstStyle/>
                    <a:p>
                      <a:pPr fontAlgn="base">
                        <a:lnSpc>
                          <a:spcPts val="2175"/>
                        </a:lnSpc>
                        <a:buNone/>
                      </a:pPr>
                      <a:r>
                        <a:rPr lang="en-US" sz="1800">
                          <a:effectLst/>
                          <a:latin typeface="Arial"/>
                        </a:rPr>
                        <a:t>Active learning</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2175"/>
                        </a:lnSpc>
                        <a:buNone/>
                      </a:pPr>
                      <a:r>
                        <a:rPr lang="en-US" sz="18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563055609"/>
                  </a:ext>
                </a:extLst>
              </a:tr>
              <a:tr h="322711">
                <a:tc>
                  <a:txBody>
                    <a:bodyPr/>
                    <a:lstStyle/>
                    <a:p>
                      <a:pPr fontAlgn="base">
                        <a:lnSpc>
                          <a:spcPts val="2175"/>
                        </a:lnSpc>
                        <a:buNone/>
                      </a:pPr>
                      <a:r>
                        <a:rPr lang="en-US" sz="1800">
                          <a:effectLst/>
                          <a:latin typeface="Arial"/>
                        </a:rPr>
                        <a:t>Optimal experimental design</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1950"/>
                        </a:lnSpc>
                        <a:buNone/>
                      </a:pPr>
                      <a:r>
                        <a:rPr lang="en-US" sz="16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789943128"/>
                  </a:ext>
                </a:extLst>
              </a:tr>
              <a:tr h="365759">
                <a:tc>
                  <a:txBody>
                    <a:bodyPr/>
                    <a:lstStyle/>
                    <a:p>
                      <a:pPr fontAlgn="base">
                        <a:lnSpc>
                          <a:spcPts val="2175"/>
                        </a:lnSpc>
                        <a:buNone/>
                      </a:pPr>
                      <a:r>
                        <a:rPr lang="en-US" sz="1800">
                          <a:effectLst/>
                          <a:latin typeface="Arial"/>
                        </a:rPr>
                        <a:t>Bayesian quadrature</a:t>
                      </a:r>
                      <a:endParaRPr lang="en-US">
                        <a:effectLst/>
                        <a:latin typeface="Arial"/>
                      </a:endParaRPr>
                    </a:p>
                  </a:txBody>
                  <a:tcPr>
                    <a:lnL w="9525" cap="flat" cmpd="sng" algn="ctr">
                      <a:solidFill>
                        <a:srgbClr val="FFFFFF"/>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fontAlgn="base">
                        <a:lnSpc>
                          <a:spcPts val="1950"/>
                        </a:lnSpc>
                        <a:buNone/>
                      </a:pPr>
                      <a:r>
                        <a:rPr lang="en-US" sz="1600">
                          <a:effectLst/>
                          <a:latin typeface="Arial"/>
                        </a:rPr>
                        <a:t>1</a:t>
                      </a:r>
                      <a:endParaRPr lang="en-US">
                        <a:effectLst/>
                        <a:latin typeface="Arial"/>
                      </a:endParaRPr>
                    </a:p>
                  </a:txBody>
                  <a:tcPr>
                    <a:lnL w="9525" cap="flat" cmpd="sng" algn="ctr">
                      <a:solidFill>
                        <a:srgbClr val="000000"/>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674459519"/>
                  </a:ext>
                </a:extLst>
              </a:tr>
            </a:tbl>
          </a:graphicData>
        </a:graphic>
      </p:graphicFrame>
    </p:spTree>
    <p:extLst>
      <p:ext uri="{BB962C8B-B14F-4D97-AF65-F5344CB8AC3E}">
        <p14:creationId xmlns:p14="http://schemas.microsoft.com/office/powerpoint/2010/main" val="748837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781C0-E6FC-F7C9-4AFC-54F346D3BD7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3BF8D3-53A4-5FC2-16F7-6A7C9188D86B}"/>
              </a:ext>
            </a:extLst>
          </p:cNvPr>
          <p:cNvSpPr>
            <a:spLocks noGrp="1"/>
          </p:cNvSpPr>
          <p:nvPr>
            <p:ph type="title"/>
          </p:nvPr>
        </p:nvSpPr>
        <p:spPr>
          <a:xfrm>
            <a:off x="720000" y="0"/>
            <a:ext cx="6040664" cy="1124744"/>
          </a:xfrm>
        </p:spPr>
        <p:txBody>
          <a:bodyPr/>
          <a:lstStyle/>
          <a:p>
            <a:r>
              <a:rPr lang="en-NZ" err="1"/>
              <a:t>Calisim</a:t>
            </a:r>
            <a:endParaRPr lang="en-US" err="1"/>
          </a:p>
        </p:txBody>
      </p:sp>
      <p:sp>
        <p:nvSpPr>
          <p:cNvPr id="6" name="Content Placeholder 5">
            <a:extLst>
              <a:ext uri="{FF2B5EF4-FFF2-40B4-BE49-F238E27FC236}">
                <a16:creationId xmlns:a16="http://schemas.microsoft.com/office/drawing/2014/main" id="{48ADC126-E263-8E1B-A57C-4438A5BA1357}"/>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Three step workflow</a:t>
            </a:r>
          </a:p>
          <a:p>
            <a:pPr marL="755410" lvl="1" indent="-359410"/>
            <a:r>
              <a:rPr lang="en-NZ" dirty="0">
                <a:solidFill>
                  <a:schemeClr val="tx1"/>
                </a:solidFill>
                <a:cs typeface="Arial"/>
              </a:rPr>
              <a:t>Specify</a:t>
            </a:r>
          </a:p>
          <a:p>
            <a:pPr marL="755410" lvl="1" indent="-359410"/>
            <a:r>
              <a:rPr lang="en-NZ" dirty="0">
                <a:solidFill>
                  <a:schemeClr val="tx1"/>
                </a:solidFill>
                <a:cs typeface="Arial"/>
              </a:rPr>
              <a:t>Execute</a:t>
            </a:r>
          </a:p>
          <a:p>
            <a:pPr marL="755410" lvl="1" indent="-359410"/>
            <a:r>
              <a:rPr lang="en-NZ" dirty="0">
                <a:solidFill>
                  <a:schemeClr val="tx1"/>
                </a:solidFill>
                <a:cs typeface="Arial"/>
              </a:rPr>
              <a:t>Analyse</a:t>
            </a:r>
          </a:p>
          <a:p>
            <a:pPr marL="359410" indent="-359410"/>
            <a:r>
              <a:rPr lang="en-NZ" dirty="0">
                <a:solidFill>
                  <a:schemeClr val="tx1"/>
                </a:solidFill>
                <a:cs typeface="Arial"/>
              </a:rPr>
              <a:t>Standardised high-level interface for all 13 modules</a:t>
            </a:r>
          </a:p>
          <a:p>
            <a:pPr marL="359410" indent="-359410"/>
            <a:r>
              <a:rPr lang="en-NZ" dirty="0">
                <a:solidFill>
                  <a:schemeClr val="tx1"/>
                </a:solidFill>
                <a:cs typeface="Arial"/>
              </a:rPr>
              <a:t>Encapsulation of 19 lower-level libraries</a:t>
            </a:r>
          </a:p>
          <a:p>
            <a:pPr marL="359410" indent="-359410"/>
            <a:r>
              <a:rPr lang="en-NZ" dirty="0">
                <a:solidFill>
                  <a:schemeClr val="tx1"/>
                </a:solidFill>
                <a:cs typeface="Arial"/>
              </a:rPr>
              <a:t>Object-oriented programming</a:t>
            </a:r>
          </a:p>
          <a:p>
            <a:pPr marL="755410" lvl="1" indent="-359410"/>
            <a:r>
              <a:rPr lang="en-NZ" dirty="0">
                <a:solidFill>
                  <a:schemeClr val="tx1"/>
                </a:solidFill>
                <a:cs typeface="Arial"/>
              </a:rPr>
              <a:t>Complex custom workflows</a:t>
            </a:r>
          </a:p>
          <a:p>
            <a:pPr marL="359410" indent="-359410"/>
            <a:endParaRPr lang="en-NZ"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2" name="Picture 1">
            <a:extLst>
              <a:ext uri="{FF2B5EF4-FFF2-40B4-BE49-F238E27FC236}">
                <a16:creationId xmlns:a16="http://schemas.microsoft.com/office/drawing/2014/main" id="{9636D325-81D6-104B-AE7B-F7CCB160FF44}"/>
              </a:ext>
            </a:extLst>
          </p:cNvPr>
          <p:cNvPicPr>
            <a:picLocks noChangeAspect="1"/>
          </p:cNvPicPr>
          <p:nvPr/>
        </p:nvPicPr>
        <p:blipFill>
          <a:blip r:embed="rId3"/>
          <a:stretch>
            <a:fillRect/>
          </a:stretch>
        </p:blipFill>
        <p:spPr>
          <a:xfrm>
            <a:off x="7015252" y="157253"/>
            <a:ext cx="3686175" cy="1400175"/>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01D235C4-174A-B27C-FFB7-0967DD0CA9CA}"/>
              </a:ext>
            </a:extLst>
          </p:cNvPr>
          <p:cNvPicPr>
            <a:picLocks noChangeAspect="1"/>
          </p:cNvPicPr>
          <p:nvPr/>
        </p:nvPicPr>
        <p:blipFill>
          <a:blip r:embed="rId4"/>
          <a:stretch>
            <a:fillRect/>
          </a:stretch>
        </p:blipFill>
        <p:spPr>
          <a:xfrm>
            <a:off x="6769938" y="1709109"/>
            <a:ext cx="4171950" cy="5067300"/>
          </a:xfrm>
          <a:prstGeom prst="rect">
            <a:avLst/>
          </a:prstGeom>
        </p:spPr>
      </p:pic>
    </p:spTree>
    <p:extLst>
      <p:ext uri="{BB962C8B-B14F-4D97-AF65-F5344CB8AC3E}">
        <p14:creationId xmlns:p14="http://schemas.microsoft.com/office/powerpoint/2010/main" val="119123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AA19E-5805-47D3-EAD0-F6366C1EF6A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D893271-F5EB-AE3D-B255-E2A8CB1729DD}"/>
              </a:ext>
            </a:extLst>
          </p:cNvPr>
          <p:cNvSpPr>
            <a:spLocks noGrp="1"/>
          </p:cNvSpPr>
          <p:nvPr>
            <p:ph type="title"/>
          </p:nvPr>
        </p:nvSpPr>
        <p:spPr>
          <a:xfrm>
            <a:off x="720000" y="0"/>
            <a:ext cx="6040664" cy="1124744"/>
          </a:xfrm>
        </p:spPr>
        <p:txBody>
          <a:bodyPr/>
          <a:lstStyle/>
          <a:p>
            <a:r>
              <a:rPr lang="en-NZ" err="1"/>
              <a:t>Calisim</a:t>
            </a:r>
            <a:r>
              <a:rPr lang="en-NZ"/>
              <a:t> Workshop</a:t>
            </a:r>
            <a:endParaRPr lang="en-US" err="1"/>
          </a:p>
        </p:txBody>
      </p:sp>
      <p:sp>
        <p:nvSpPr>
          <p:cNvPr id="6" name="Content Placeholder 5">
            <a:extLst>
              <a:ext uri="{FF2B5EF4-FFF2-40B4-BE49-F238E27FC236}">
                <a16:creationId xmlns:a16="http://schemas.microsoft.com/office/drawing/2014/main" id="{DB71A4D3-6824-927E-94DE-36ACECB4B831}"/>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Two demonstration models</a:t>
            </a:r>
            <a:endParaRPr lang="en-US" dirty="0">
              <a:solidFill>
                <a:schemeClr val="tx1"/>
              </a:solidFill>
              <a:cs typeface="Arial"/>
            </a:endParaRPr>
          </a:p>
          <a:p>
            <a:pPr marL="755410" lvl="1" indent="-359410"/>
            <a:r>
              <a:rPr lang="en-NZ" dirty="0">
                <a:solidFill>
                  <a:schemeClr val="tx1"/>
                </a:solidFill>
                <a:cs typeface="Arial"/>
              </a:rPr>
              <a:t>JFruit2: A mechanistic fruit model for simulating fruit traits of interest such as fruit fresh weight.</a:t>
            </a:r>
          </a:p>
          <a:p>
            <a:pPr marL="755410" lvl="1" indent="-359410"/>
            <a:r>
              <a:rPr lang="en-NZ" dirty="0" err="1">
                <a:solidFill>
                  <a:schemeClr val="tx1"/>
                </a:solidFill>
                <a:cs typeface="Arial"/>
              </a:rPr>
              <a:t>GeoSIR</a:t>
            </a:r>
            <a:r>
              <a:rPr lang="en-NZ" dirty="0">
                <a:solidFill>
                  <a:schemeClr val="tx1"/>
                </a:solidFill>
                <a:cs typeface="Arial"/>
              </a:rPr>
              <a:t>: </a:t>
            </a:r>
            <a:r>
              <a:rPr lang="en-US" dirty="0">
                <a:solidFill>
                  <a:schemeClr val="tx1"/>
                </a:solidFill>
                <a:cs typeface="Arial"/>
              </a:rPr>
              <a:t>A </a:t>
            </a:r>
            <a:r>
              <a:rPr lang="en-US" dirty="0" err="1">
                <a:solidFill>
                  <a:schemeClr val="tx1"/>
                </a:solidFill>
                <a:cs typeface="Arial"/>
              </a:rPr>
              <a:t>geoversion</a:t>
            </a:r>
            <a:r>
              <a:rPr lang="en-US" dirty="0">
                <a:solidFill>
                  <a:schemeClr val="tx1"/>
                </a:solidFill>
                <a:cs typeface="Arial"/>
              </a:rPr>
              <a:t> of an agent-based compartmental SIR model, incorporating contact network inference.</a:t>
            </a:r>
          </a:p>
          <a:p>
            <a:pPr marL="359410" indent="-359410"/>
            <a:r>
              <a:rPr lang="en-NZ" dirty="0">
                <a:solidFill>
                  <a:schemeClr val="tx1"/>
                </a:solidFill>
                <a:cs typeface="Arial"/>
              </a:rPr>
              <a:t>How could </a:t>
            </a:r>
            <a:r>
              <a:rPr lang="en-NZ" dirty="0" err="1">
                <a:solidFill>
                  <a:schemeClr val="tx1"/>
                </a:solidFill>
                <a:cs typeface="Arial"/>
              </a:rPr>
              <a:t>calisim</a:t>
            </a:r>
            <a:r>
              <a:rPr lang="en-NZ" dirty="0">
                <a:solidFill>
                  <a:schemeClr val="tx1"/>
                </a:solidFill>
                <a:cs typeface="Arial"/>
              </a:rPr>
              <a:t> be used for your own modelling workflows?</a:t>
            </a:r>
          </a:p>
          <a:p>
            <a:pPr marL="359410" indent="-359410"/>
            <a:r>
              <a:rPr lang="en-NZ" dirty="0">
                <a:solidFill>
                  <a:schemeClr val="tx1"/>
                </a:solidFill>
                <a:cs typeface="Arial"/>
              </a:rPr>
              <a:t>After the workshop</a:t>
            </a:r>
          </a:p>
          <a:p>
            <a:pPr marL="755410" lvl="1" indent="-359410"/>
            <a:r>
              <a:rPr lang="en-NZ" dirty="0">
                <a:solidFill>
                  <a:schemeClr val="tx1"/>
                </a:solidFill>
                <a:cs typeface="Arial"/>
              </a:rPr>
              <a:t>Feedback and suggestions welcome</a:t>
            </a:r>
          </a:p>
          <a:p>
            <a:pPr marL="359410" indent="-359410"/>
            <a:endParaRPr lang="en-NZ"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5" name="Picture 4" descr="https://raw.githubusercontent.com/Plant-Food-Research-Open/calisim/main/docs/assets/calisim_logo.png">
            <a:extLst>
              <a:ext uri="{FF2B5EF4-FFF2-40B4-BE49-F238E27FC236}">
                <a16:creationId xmlns:a16="http://schemas.microsoft.com/office/drawing/2014/main" id="{FFE0B26B-0442-5F8E-74B8-D02C9A4B824E}"/>
              </a:ext>
            </a:extLst>
          </p:cNvPr>
          <p:cNvPicPr>
            <a:picLocks noChangeAspect="1"/>
          </p:cNvPicPr>
          <p:nvPr/>
        </p:nvPicPr>
        <p:blipFill>
          <a:blip r:embed="rId3"/>
          <a:stretch>
            <a:fillRect/>
          </a:stretch>
        </p:blipFill>
        <p:spPr>
          <a:xfrm>
            <a:off x="6532083" y="2386912"/>
            <a:ext cx="5281344" cy="1451574"/>
          </a:xfrm>
          <a:prstGeom prst="rect">
            <a:avLst/>
          </a:prstGeom>
        </p:spPr>
      </p:pic>
    </p:spTree>
    <p:extLst>
      <p:ext uri="{BB962C8B-B14F-4D97-AF65-F5344CB8AC3E}">
        <p14:creationId xmlns:p14="http://schemas.microsoft.com/office/powerpoint/2010/main" val="3501220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231C2-7D8E-60E8-D083-5D85851700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9F50EEF-5591-9331-E4B5-F341E93EF4C8}"/>
              </a:ext>
            </a:extLst>
          </p:cNvPr>
          <p:cNvSpPr>
            <a:spLocks noGrp="1"/>
          </p:cNvSpPr>
          <p:nvPr>
            <p:ph type="title"/>
          </p:nvPr>
        </p:nvSpPr>
        <p:spPr>
          <a:xfrm>
            <a:off x="720000" y="0"/>
            <a:ext cx="6040664" cy="1124744"/>
          </a:xfrm>
        </p:spPr>
        <p:txBody>
          <a:bodyPr/>
          <a:lstStyle/>
          <a:p>
            <a:r>
              <a:rPr lang="en-NZ" dirty="0"/>
              <a:t>JFruit2 - A </a:t>
            </a:r>
            <a:r>
              <a:rPr lang="en-NZ" dirty="0">
                <a:ea typeface="+mj-lt"/>
                <a:cs typeface="+mj-lt"/>
              </a:rPr>
              <a:t>Fruit Growth Model</a:t>
            </a:r>
            <a:endParaRPr lang="en-US" dirty="0"/>
          </a:p>
        </p:txBody>
      </p:sp>
      <p:sp>
        <p:nvSpPr>
          <p:cNvPr id="6" name="Content Placeholder 5">
            <a:extLst>
              <a:ext uri="{FF2B5EF4-FFF2-40B4-BE49-F238E27FC236}">
                <a16:creationId xmlns:a16="http://schemas.microsoft.com/office/drawing/2014/main" id="{D98F35C3-5C02-D659-3612-A6B27AD370B6}"/>
              </a:ext>
            </a:extLst>
          </p:cNvPr>
          <p:cNvSpPr>
            <a:spLocks noGrp="1"/>
          </p:cNvSpPr>
          <p:nvPr>
            <p:ph idx="11"/>
          </p:nvPr>
        </p:nvSpPr>
        <p:spPr>
          <a:xfrm>
            <a:off x="574415" y="1124744"/>
            <a:ext cx="4697850" cy="5410509"/>
          </a:xfrm>
        </p:spPr>
        <p:txBody>
          <a:bodyPr/>
          <a:lstStyle/>
          <a:p>
            <a:pPr marL="359410" indent="-359410"/>
            <a:r>
              <a:rPr lang="en-NZ" dirty="0">
                <a:solidFill>
                  <a:schemeClr val="tx1"/>
                </a:solidFill>
                <a:cs typeface="Arial"/>
              </a:rPr>
              <a:t>Developed by </a:t>
            </a:r>
            <a:r>
              <a:rPr lang="en-NZ" dirty="0" err="1">
                <a:solidFill>
                  <a:schemeClr val="tx1"/>
                </a:solidFill>
                <a:cs typeface="Arial"/>
              </a:rPr>
              <a:t>INRAe</a:t>
            </a:r>
            <a:r>
              <a:rPr lang="en-NZ" dirty="0">
                <a:solidFill>
                  <a:schemeClr val="tx1"/>
                </a:solidFill>
                <a:cs typeface="Arial"/>
              </a:rPr>
              <a:t> Avignon for peaches originally</a:t>
            </a:r>
          </a:p>
          <a:p>
            <a:pPr marL="359410" indent="-359410"/>
            <a:r>
              <a:rPr lang="en-NZ" dirty="0">
                <a:solidFill>
                  <a:schemeClr val="tx1"/>
                </a:solidFill>
                <a:cs typeface="Arial"/>
              </a:rPr>
              <a:t>Simulates key fruit traits: Fresh and dry weight, sugar metabolism etc.</a:t>
            </a:r>
          </a:p>
          <a:p>
            <a:pPr marL="359410" indent="-359410"/>
            <a:r>
              <a:rPr lang="en-NZ" dirty="0">
                <a:solidFill>
                  <a:schemeClr val="tx1"/>
                </a:solidFill>
                <a:cs typeface="Arial"/>
              </a:rPr>
              <a:t>Mechanistic and deterministic model built upon physical and biochemical principles</a:t>
            </a:r>
          </a:p>
          <a:p>
            <a:pPr marL="359410" indent="-359410"/>
            <a:r>
              <a:rPr lang="en-NZ" dirty="0">
                <a:solidFill>
                  <a:schemeClr val="tx1"/>
                </a:solidFill>
                <a:cs typeface="Arial"/>
              </a:rPr>
              <a:t>Parameters are physiologically meaningful</a:t>
            </a:r>
          </a:p>
          <a:p>
            <a:pPr marL="359410" indent="-359410"/>
            <a:r>
              <a:rPr lang="en-NZ" dirty="0">
                <a:solidFill>
                  <a:schemeClr val="tx1"/>
                </a:solidFill>
                <a:cs typeface="Arial"/>
              </a:rPr>
              <a:t>For demonstration purposes, easier to calibrate</a:t>
            </a:r>
          </a:p>
          <a:p>
            <a:pPr marL="359410" indent="-359410"/>
            <a:endParaRPr lang="en-NZ" dirty="0">
              <a:solidFill>
                <a:schemeClr val="tx1"/>
              </a:solidFill>
              <a:cs typeface="Arial"/>
            </a:endParaRPr>
          </a:p>
          <a:p>
            <a:pPr marL="359410" indent="-359410"/>
            <a:endParaRPr lang="en-NZ" dirty="0">
              <a:solidFill>
                <a:schemeClr val="tx1"/>
              </a:solidFill>
              <a:cs typeface="Arial"/>
            </a:endParaRP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2" name="Content Placeholder 4">
            <a:extLst>
              <a:ext uri="{FF2B5EF4-FFF2-40B4-BE49-F238E27FC236}">
                <a16:creationId xmlns:a16="http://schemas.microsoft.com/office/drawing/2014/main" id="{4F4E2DDF-B209-39EF-F7A0-68B9DAB50529}"/>
              </a:ext>
            </a:extLst>
          </p:cNvPr>
          <p:cNvPicPr>
            <a:picLocks noChangeAspect="1"/>
          </p:cNvPicPr>
          <p:nvPr/>
        </p:nvPicPr>
        <p:blipFill>
          <a:blip r:embed="rId3"/>
          <a:stretch>
            <a:fillRect/>
          </a:stretch>
        </p:blipFill>
        <p:spPr>
          <a:xfrm>
            <a:off x="6245899" y="1282410"/>
            <a:ext cx="5829753" cy="3993381"/>
          </a:xfrm>
          <a:prstGeom prst="rect">
            <a:avLst/>
          </a:prstGeom>
          <a:noFill/>
        </p:spPr>
      </p:pic>
    </p:spTree>
    <p:extLst>
      <p:ext uri="{BB962C8B-B14F-4D97-AF65-F5344CB8AC3E}">
        <p14:creationId xmlns:p14="http://schemas.microsoft.com/office/powerpoint/2010/main" val="259463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9D3B6-96B0-148A-E783-8D4ECBB6526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D3DEE5-2FAE-90B1-221C-5FA8622DDDA0}"/>
              </a:ext>
            </a:extLst>
          </p:cNvPr>
          <p:cNvSpPr>
            <a:spLocks noGrp="1"/>
          </p:cNvSpPr>
          <p:nvPr>
            <p:ph type="title"/>
          </p:nvPr>
        </p:nvSpPr>
        <p:spPr>
          <a:xfrm>
            <a:off x="720000" y="0"/>
            <a:ext cx="6040664" cy="1124744"/>
          </a:xfrm>
        </p:spPr>
        <p:txBody>
          <a:bodyPr/>
          <a:lstStyle/>
          <a:p>
            <a:r>
              <a:rPr lang="en-NZ" dirty="0" err="1"/>
              <a:t>GeoSIR</a:t>
            </a:r>
            <a:r>
              <a:rPr lang="en-NZ" dirty="0"/>
              <a:t> Epidemics Model</a:t>
            </a:r>
            <a:endParaRPr lang="en-US" dirty="0"/>
          </a:p>
        </p:txBody>
      </p:sp>
      <p:sp>
        <p:nvSpPr>
          <p:cNvPr id="6" name="Content Placeholder 5">
            <a:extLst>
              <a:ext uri="{FF2B5EF4-FFF2-40B4-BE49-F238E27FC236}">
                <a16:creationId xmlns:a16="http://schemas.microsoft.com/office/drawing/2014/main" id="{00508642-03D2-5D2F-C21F-C95329B804F2}"/>
              </a:ext>
            </a:extLst>
          </p:cNvPr>
          <p:cNvSpPr>
            <a:spLocks noGrp="1"/>
          </p:cNvSpPr>
          <p:nvPr>
            <p:ph idx="11"/>
          </p:nvPr>
        </p:nvSpPr>
        <p:spPr>
          <a:xfrm>
            <a:off x="724317" y="1134463"/>
            <a:ext cx="4697850" cy="5410509"/>
          </a:xfrm>
        </p:spPr>
        <p:txBody>
          <a:bodyPr/>
          <a:lstStyle/>
          <a:p>
            <a:pPr marL="359410" indent="-359410"/>
            <a:r>
              <a:rPr lang="en-NZ" dirty="0">
                <a:solidFill>
                  <a:schemeClr val="tx1"/>
                </a:solidFill>
                <a:cs typeface="Arial"/>
              </a:rPr>
              <a:t>Mesa framework: </a:t>
            </a:r>
            <a:r>
              <a:rPr lang="en-NZ" dirty="0">
                <a:solidFill>
                  <a:schemeClr val="tx1"/>
                </a:solidFill>
                <a:cs typeface="Arial"/>
                <a:hlinkClick r:id="rId3"/>
              </a:rPr>
              <a:t>https://mesa-geo.readthedocs.io/latest/examples/geo_sir.html</a:t>
            </a:r>
            <a:r>
              <a:rPr lang="en-NZ" dirty="0">
                <a:solidFill>
                  <a:schemeClr val="tx1"/>
                </a:solidFill>
                <a:cs typeface="Arial"/>
              </a:rPr>
              <a:t>  </a:t>
            </a:r>
          </a:p>
          <a:p>
            <a:pPr marL="359410" indent="-359410"/>
            <a:r>
              <a:rPr lang="en-NZ" dirty="0">
                <a:solidFill>
                  <a:schemeClr val="tx1"/>
                </a:solidFill>
                <a:cs typeface="Arial"/>
              </a:rPr>
              <a:t>Epidemiological and spatiotemporal agent-based model</a:t>
            </a:r>
          </a:p>
          <a:p>
            <a:pPr marL="359410" indent="-359410"/>
            <a:r>
              <a:rPr lang="en-US" dirty="0">
                <a:solidFill>
                  <a:schemeClr val="tx1"/>
                </a:solidFill>
                <a:cs typeface="Arial"/>
              </a:rPr>
              <a:t>2 Agent types​</a:t>
            </a:r>
          </a:p>
          <a:p>
            <a:pPr marL="755410" lvl="1" indent="-359410"/>
            <a:r>
              <a:rPr lang="en-US" dirty="0">
                <a:solidFill>
                  <a:schemeClr val="tx1"/>
                </a:solidFill>
                <a:cs typeface="Arial"/>
              </a:rPr>
              <a:t>Person​</a:t>
            </a:r>
          </a:p>
          <a:p>
            <a:pPr marL="755410" lvl="1" indent="-359410"/>
            <a:r>
              <a:rPr lang="en-US" dirty="0" err="1">
                <a:solidFill>
                  <a:schemeClr val="tx1"/>
                </a:solidFill>
                <a:cs typeface="Arial"/>
              </a:rPr>
              <a:t>Neighbourhood</a:t>
            </a:r>
            <a:endParaRPr lang="en-US" dirty="0">
              <a:solidFill>
                <a:schemeClr val="tx1"/>
              </a:solidFill>
              <a:cs typeface="Arial"/>
            </a:endParaRPr>
          </a:p>
          <a:p>
            <a:pPr marL="359410" indent="-359410"/>
            <a:r>
              <a:rPr lang="en-US" dirty="0">
                <a:solidFill>
                  <a:schemeClr val="tx1"/>
                </a:solidFill>
                <a:cs typeface="Arial"/>
              </a:rPr>
              <a:t>Modelling diffusion dynamics and contact network structure</a:t>
            </a:r>
          </a:p>
          <a:p>
            <a:pPr marL="359410" indent="-359410"/>
            <a:r>
              <a:rPr lang="en-US" dirty="0">
                <a:solidFill>
                  <a:schemeClr val="tx1"/>
                </a:solidFill>
                <a:cs typeface="Arial"/>
              </a:rPr>
              <a:t>4 compartments</a:t>
            </a:r>
          </a:p>
          <a:p>
            <a:pPr marL="755410" lvl="1" indent="-359410"/>
            <a:r>
              <a:rPr lang="en-US" dirty="0">
                <a:solidFill>
                  <a:schemeClr val="tx1"/>
                </a:solidFill>
                <a:cs typeface="Arial"/>
              </a:rPr>
              <a:t>Susceptible; Infected; Recovered; Dead</a:t>
            </a:r>
          </a:p>
          <a:p>
            <a:pPr marL="359410" indent="-359410"/>
            <a:r>
              <a:rPr lang="en-NZ" dirty="0">
                <a:solidFill>
                  <a:schemeClr val="tx1"/>
                </a:solidFill>
                <a:cs typeface="Arial"/>
              </a:rPr>
              <a:t>Dynamic contact network at the timestep level</a:t>
            </a:r>
          </a:p>
          <a:p>
            <a:pPr marL="755650" lvl="1" indent="-251460">
              <a:buFont typeface="Courier New"/>
              <a:buChar char="o"/>
            </a:pPr>
            <a:endParaRPr lang="en-NZ" dirty="0">
              <a:solidFill>
                <a:schemeClr val="tx1"/>
              </a:solidFill>
              <a:cs typeface="Arial"/>
            </a:endParaRPr>
          </a:p>
          <a:p>
            <a:pPr marL="359410" indent="-359410"/>
            <a:endParaRPr lang="en-NZ" dirty="0">
              <a:solidFill>
                <a:schemeClr val="tx1"/>
              </a:solidFill>
              <a:cs typeface="Arial"/>
            </a:endParaRPr>
          </a:p>
        </p:txBody>
      </p:sp>
      <p:pic>
        <p:nvPicPr>
          <p:cNvPr id="9" name="Picture 8">
            <a:extLst>
              <a:ext uri="{FF2B5EF4-FFF2-40B4-BE49-F238E27FC236}">
                <a16:creationId xmlns:a16="http://schemas.microsoft.com/office/drawing/2014/main" id="{A86D5FBD-FEA7-4FE9-30A3-9AC56EBBC4E4}"/>
              </a:ext>
            </a:extLst>
          </p:cNvPr>
          <p:cNvPicPr>
            <a:picLocks noChangeAspect="1"/>
          </p:cNvPicPr>
          <p:nvPr/>
        </p:nvPicPr>
        <p:blipFill>
          <a:blip r:embed="rId4"/>
          <a:stretch>
            <a:fillRect/>
          </a:stretch>
        </p:blipFill>
        <p:spPr>
          <a:xfrm>
            <a:off x="6181125" y="3138926"/>
            <a:ext cx="4156675" cy="3666020"/>
          </a:xfrm>
          <a:prstGeom prst="rect">
            <a:avLst/>
          </a:prstGeom>
        </p:spPr>
      </p:pic>
      <p:pic>
        <p:nvPicPr>
          <p:cNvPr id="11" name="Picture 10">
            <a:extLst>
              <a:ext uri="{FF2B5EF4-FFF2-40B4-BE49-F238E27FC236}">
                <a16:creationId xmlns:a16="http://schemas.microsoft.com/office/drawing/2014/main" id="{16A3EDE4-69BE-1234-253D-EBCF27F82594}"/>
              </a:ext>
            </a:extLst>
          </p:cNvPr>
          <p:cNvPicPr>
            <a:picLocks noChangeAspect="1"/>
          </p:cNvPicPr>
          <p:nvPr/>
        </p:nvPicPr>
        <p:blipFill>
          <a:blip r:embed="rId5"/>
          <a:stretch>
            <a:fillRect/>
          </a:stretch>
        </p:blipFill>
        <p:spPr>
          <a:xfrm>
            <a:off x="6181125" y="63500"/>
            <a:ext cx="3686775" cy="3024626"/>
          </a:xfrm>
          <a:prstGeom prst="rect">
            <a:avLst/>
          </a:prstGeom>
        </p:spPr>
      </p:pic>
    </p:spTree>
    <p:extLst>
      <p:ext uri="{BB962C8B-B14F-4D97-AF65-F5344CB8AC3E}">
        <p14:creationId xmlns:p14="http://schemas.microsoft.com/office/powerpoint/2010/main" val="4186906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043EC-8494-7B03-58C6-02B267E4F708}"/>
            </a:ext>
          </a:extLst>
        </p:cNvPr>
        <p:cNvGrpSpPr/>
        <p:nvPr/>
      </p:nvGrpSpPr>
      <p:grpSpPr>
        <a:xfrm>
          <a:off x="0" y="0"/>
          <a:ext cx="0" cy="0"/>
          <a:chOff x="0" y="0"/>
          <a:chExt cx="0" cy="0"/>
        </a:xfrm>
      </p:grpSpPr>
      <p:sp>
        <p:nvSpPr>
          <p:cNvPr id="3" name="Title 6">
            <a:extLst>
              <a:ext uri="{FF2B5EF4-FFF2-40B4-BE49-F238E27FC236}">
                <a16:creationId xmlns:a16="http://schemas.microsoft.com/office/drawing/2014/main" id="{B94E61BE-4FE2-5599-03A7-69B6B91AB5C6}"/>
              </a:ext>
            </a:extLst>
          </p:cNvPr>
          <p:cNvSpPr>
            <a:spLocks noGrp="1"/>
          </p:cNvSpPr>
          <p:nvPr/>
        </p:nvSpPr>
        <p:spPr bwMode="auto">
          <a:xfrm>
            <a:off x="4895740" y="520575"/>
            <a:ext cx="2387906" cy="69742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0" marR="0" indent="0" algn="l" defTabSz="914400" rtl="0" eaLnBrk="1" fontAlgn="base" latinLnBrk="0" hangingPunct="1">
              <a:lnSpc>
                <a:spcPct val="100000"/>
              </a:lnSpc>
              <a:spcBef>
                <a:spcPct val="0"/>
              </a:spcBef>
              <a:spcAft>
                <a:spcPct val="0"/>
              </a:spcAft>
              <a:buClrTx/>
              <a:buSzTx/>
              <a:buFontTx/>
              <a:buNone/>
              <a:tabLst/>
              <a:defRPr sz="3600" b="1">
                <a:solidFill>
                  <a:schemeClr val="tx2"/>
                </a:solidFill>
                <a:latin typeface="+mj-lt"/>
                <a:ea typeface="+mj-ea"/>
                <a:cs typeface="+mj-cs"/>
              </a:defRPr>
            </a:lvl1pPr>
            <a:lvl2pPr algn="l" rtl="0" eaLnBrk="1" fontAlgn="base" hangingPunct="1">
              <a:spcBef>
                <a:spcPct val="0"/>
              </a:spcBef>
              <a:spcAft>
                <a:spcPct val="0"/>
              </a:spcAft>
              <a:defRPr sz="3733">
                <a:solidFill>
                  <a:srgbClr val="5F5F5F"/>
                </a:solidFill>
                <a:latin typeface="Arial" charset="0"/>
                <a:ea typeface="ＭＳ Ｐゴシック" pitchFamily="-112" charset="-128"/>
              </a:defRPr>
            </a:lvl2pPr>
            <a:lvl3pPr algn="l" rtl="0" eaLnBrk="1" fontAlgn="base" hangingPunct="1">
              <a:spcBef>
                <a:spcPct val="0"/>
              </a:spcBef>
              <a:spcAft>
                <a:spcPct val="0"/>
              </a:spcAft>
              <a:defRPr sz="3733">
                <a:solidFill>
                  <a:srgbClr val="5F5F5F"/>
                </a:solidFill>
                <a:latin typeface="Arial" charset="0"/>
                <a:ea typeface="ＭＳ Ｐゴシック" pitchFamily="-112" charset="-128"/>
              </a:defRPr>
            </a:lvl3pPr>
            <a:lvl4pPr algn="l" rtl="0" eaLnBrk="1" fontAlgn="base" hangingPunct="1">
              <a:spcBef>
                <a:spcPct val="0"/>
              </a:spcBef>
              <a:spcAft>
                <a:spcPct val="0"/>
              </a:spcAft>
              <a:defRPr sz="3733">
                <a:solidFill>
                  <a:srgbClr val="5F5F5F"/>
                </a:solidFill>
                <a:latin typeface="Arial" charset="0"/>
                <a:ea typeface="ＭＳ Ｐゴシック" pitchFamily="-112" charset="-128"/>
              </a:defRPr>
            </a:lvl4pPr>
            <a:lvl5pPr algn="l" rtl="0" eaLnBrk="1" fontAlgn="base" hangingPunct="1">
              <a:spcBef>
                <a:spcPct val="0"/>
              </a:spcBef>
              <a:spcAft>
                <a:spcPct val="0"/>
              </a:spcAft>
              <a:defRPr sz="3733">
                <a:solidFill>
                  <a:srgbClr val="5F5F5F"/>
                </a:solidFill>
                <a:latin typeface="Arial" charset="0"/>
                <a:ea typeface="ＭＳ Ｐゴシック" pitchFamily="-112" charset="-128"/>
              </a:defRPr>
            </a:lvl5pPr>
            <a:lvl6pPr marL="609585" algn="l" rtl="0" eaLnBrk="1" fontAlgn="base" hangingPunct="1">
              <a:spcBef>
                <a:spcPct val="0"/>
              </a:spcBef>
              <a:spcAft>
                <a:spcPct val="0"/>
              </a:spcAft>
              <a:defRPr sz="3733">
                <a:solidFill>
                  <a:srgbClr val="5F5F5F"/>
                </a:solidFill>
                <a:latin typeface="Arial" charset="0"/>
                <a:ea typeface="ＭＳ Ｐゴシック" pitchFamily="-112" charset="-128"/>
              </a:defRPr>
            </a:lvl6pPr>
            <a:lvl7pPr marL="1219170" algn="l" rtl="0" eaLnBrk="1" fontAlgn="base" hangingPunct="1">
              <a:spcBef>
                <a:spcPct val="0"/>
              </a:spcBef>
              <a:spcAft>
                <a:spcPct val="0"/>
              </a:spcAft>
              <a:defRPr sz="3733">
                <a:solidFill>
                  <a:srgbClr val="5F5F5F"/>
                </a:solidFill>
                <a:latin typeface="Arial" charset="0"/>
                <a:ea typeface="ＭＳ Ｐゴシック" pitchFamily="-112" charset="-128"/>
              </a:defRPr>
            </a:lvl7pPr>
            <a:lvl8pPr marL="1828754" algn="l" rtl="0" eaLnBrk="1" fontAlgn="base" hangingPunct="1">
              <a:spcBef>
                <a:spcPct val="0"/>
              </a:spcBef>
              <a:spcAft>
                <a:spcPct val="0"/>
              </a:spcAft>
              <a:defRPr sz="3733">
                <a:solidFill>
                  <a:srgbClr val="5F5F5F"/>
                </a:solidFill>
                <a:latin typeface="Arial" charset="0"/>
                <a:ea typeface="ＭＳ Ｐゴシック" pitchFamily="-112" charset="-128"/>
              </a:defRPr>
            </a:lvl8pPr>
            <a:lvl9pPr marL="2438339" algn="l" rtl="0" eaLnBrk="1" fontAlgn="base" hangingPunct="1">
              <a:spcBef>
                <a:spcPct val="0"/>
              </a:spcBef>
              <a:spcAft>
                <a:spcPct val="0"/>
              </a:spcAft>
              <a:defRPr sz="3733">
                <a:solidFill>
                  <a:srgbClr val="5F5F5F"/>
                </a:solidFill>
                <a:latin typeface="Arial" charset="0"/>
                <a:ea typeface="ＭＳ Ｐゴシック" pitchFamily="-112" charset="-128"/>
              </a:defRPr>
            </a:lvl9pPr>
          </a:lstStyle>
          <a:p>
            <a:pPr algn="ctr"/>
            <a:endParaRPr lang="en-NZ">
              <a:cs typeface="Arial" panose="020B0604020202020204"/>
            </a:endParaRPr>
          </a:p>
        </p:txBody>
      </p:sp>
      <p:sp>
        <p:nvSpPr>
          <p:cNvPr id="7" name="Content Placeholder 5">
            <a:extLst>
              <a:ext uri="{FF2B5EF4-FFF2-40B4-BE49-F238E27FC236}">
                <a16:creationId xmlns:a16="http://schemas.microsoft.com/office/drawing/2014/main" id="{D35416CB-08B4-0DC7-2E71-FDD6E38CFCD0}"/>
              </a:ext>
            </a:extLst>
          </p:cNvPr>
          <p:cNvSpPr txBox="1">
            <a:spLocks/>
          </p:cNvSpPr>
          <p:nvPr/>
        </p:nvSpPr>
        <p:spPr>
          <a:xfrm>
            <a:off x="781827" y="1450764"/>
            <a:ext cx="4697850" cy="5410509"/>
          </a:xfrm>
          <a:prstGeom prst="rect">
            <a:avLst/>
          </a:prstGeom>
        </p:spPr>
        <p:txBody>
          <a:bodyPr lIns="91440" tIns="45720" rIns="91440" bIns="45720" anchor="t"/>
          <a:lstStyle>
            <a:lvl1pPr marL="360000" indent="-360000" algn="l" rtl="0" eaLnBrk="1" fontAlgn="base" hangingPunct="1">
              <a:spcBef>
                <a:spcPts val="800"/>
              </a:spcBef>
              <a:spcAft>
                <a:spcPct val="0"/>
              </a:spcAft>
              <a:buFont typeface="System Font Regular"/>
              <a:buChar char="•"/>
              <a:tabLst/>
              <a:defRPr sz="2000">
                <a:solidFill>
                  <a:schemeClr val="tx2"/>
                </a:solidFill>
                <a:latin typeface="+mn-lt"/>
                <a:ea typeface="+mn-ea"/>
                <a:cs typeface="+mn-cs"/>
              </a:defRPr>
            </a:lvl1pPr>
            <a:lvl2pPr marL="756000" indent="-252000" algn="l" rtl="0" eaLnBrk="1" fontAlgn="base" hangingPunct="1">
              <a:spcBef>
                <a:spcPts val="400"/>
              </a:spcBef>
              <a:spcAft>
                <a:spcPts val="0"/>
              </a:spcAft>
              <a:buFont typeface="System Font Regular"/>
              <a:buChar char="–"/>
              <a:defRPr sz="1800">
                <a:solidFill>
                  <a:schemeClr val="tx2"/>
                </a:solidFill>
                <a:latin typeface="+mn-lt"/>
                <a:ea typeface="+mn-ea"/>
              </a:defRPr>
            </a:lvl2pPr>
            <a:lvl3pPr marL="1260000" indent="-252000" algn="l" rtl="0" eaLnBrk="1" fontAlgn="base" hangingPunct="1">
              <a:spcBef>
                <a:spcPts val="400"/>
              </a:spcBef>
              <a:spcAft>
                <a:spcPct val="0"/>
              </a:spcAft>
              <a:buFont typeface="System Font Regular"/>
              <a:buChar char="•"/>
              <a:defRPr sz="1600">
                <a:solidFill>
                  <a:schemeClr val="tx2"/>
                </a:solidFill>
                <a:latin typeface="+mn-lt"/>
                <a:ea typeface="+mn-ea"/>
              </a:defRPr>
            </a:lvl3pPr>
            <a:lvl4pPr marL="1692000" indent="-252000" algn="l" rtl="0" eaLnBrk="1" fontAlgn="base" hangingPunct="1">
              <a:spcBef>
                <a:spcPts val="400"/>
              </a:spcBef>
              <a:spcAft>
                <a:spcPct val="0"/>
              </a:spcAft>
              <a:buFont typeface="System Font Regular"/>
              <a:buChar char="–"/>
              <a:defRPr sz="1400">
                <a:solidFill>
                  <a:schemeClr val="tx2"/>
                </a:solidFill>
                <a:latin typeface="+mn-lt"/>
                <a:ea typeface="+mn-ea"/>
              </a:defRPr>
            </a:lvl4pPr>
            <a:lvl5pPr marL="2160000" indent="-252000" algn="l" rtl="0" eaLnBrk="1" fontAlgn="base" hangingPunct="1">
              <a:spcBef>
                <a:spcPts val="200"/>
              </a:spcBef>
              <a:spcAft>
                <a:spcPct val="0"/>
              </a:spcAft>
              <a:buFont typeface="Arial" panose="020B0604020202020204" pitchFamily="34" charset="0"/>
              <a:buChar char="•"/>
              <a:defRPr sz="1400">
                <a:solidFill>
                  <a:schemeClr val="tx2"/>
                </a:solidFill>
                <a:latin typeface="+mn-lt"/>
                <a:ea typeface="+mn-ea"/>
              </a:defRPr>
            </a:lvl5pPr>
            <a:lvl6pPr marL="3352716" indent="-304792" algn="l" rtl="0" eaLnBrk="1" fontAlgn="base" hangingPunct="1">
              <a:spcBef>
                <a:spcPct val="20000"/>
              </a:spcBef>
              <a:spcAft>
                <a:spcPct val="0"/>
              </a:spcAft>
              <a:buChar char="»"/>
              <a:defRPr sz="1867">
                <a:solidFill>
                  <a:schemeClr val="tx1"/>
                </a:solidFill>
                <a:latin typeface="+mn-lt"/>
                <a:ea typeface="+mn-ea"/>
              </a:defRPr>
            </a:lvl6pPr>
            <a:lvl7pPr marL="3962301" indent="-304792" algn="l" rtl="0" eaLnBrk="1" fontAlgn="base" hangingPunct="1">
              <a:spcBef>
                <a:spcPct val="20000"/>
              </a:spcBef>
              <a:spcAft>
                <a:spcPct val="0"/>
              </a:spcAft>
              <a:buChar char="»"/>
              <a:defRPr sz="1867">
                <a:solidFill>
                  <a:schemeClr val="tx1"/>
                </a:solidFill>
                <a:latin typeface="+mn-lt"/>
                <a:ea typeface="+mn-ea"/>
              </a:defRPr>
            </a:lvl7pPr>
            <a:lvl8pPr marL="4571886" indent="-304792" algn="l" rtl="0" eaLnBrk="1" fontAlgn="base" hangingPunct="1">
              <a:spcBef>
                <a:spcPct val="20000"/>
              </a:spcBef>
              <a:spcAft>
                <a:spcPct val="0"/>
              </a:spcAft>
              <a:buChar char="»"/>
              <a:defRPr sz="1867">
                <a:solidFill>
                  <a:schemeClr val="tx1"/>
                </a:solidFill>
                <a:latin typeface="+mn-lt"/>
                <a:ea typeface="+mn-ea"/>
              </a:defRPr>
            </a:lvl8pPr>
            <a:lvl9pPr marL="5181470" indent="-304792" algn="l" rtl="0" eaLnBrk="1" fontAlgn="base" hangingPunct="1">
              <a:spcBef>
                <a:spcPct val="20000"/>
              </a:spcBef>
              <a:spcAft>
                <a:spcPct val="0"/>
              </a:spcAft>
              <a:buChar char="»"/>
              <a:defRPr sz="1867">
                <a:solidFill>
                  <a:schemeClr val="tx1"/>
                </a:solidFill>
                <a:latin typeface="+mn-lt"/>
                <a:ea typeface="+mn-ea"/>
              </a:defRPr>
            </a:lvl9pPr>
          </a:lstStyle>
          <a:p>
            <a:pPr marL="342900" indent="-342900"/>
            <a:r>
              <a:rPr lang="en-NZ" kern="0" dirty="0">
                <a:solidFill>
                  <a:schemeClr val="tx1"/>
                </a:solidFill>
                <a:ea typeface="+mn-lt"/>
                <a:cs typeface="+mn-lt"/>
                <a:hlinkClick r:id="rId3">
                  <a:extLst>
                    <a:ext uri="{A12FA001-AC4F-418D-AE19-62706E023703}">
                      <ahyp:hlinkClr xmlns:ahyp="http://schemas.microsoft.com/office/drawing/2018/hyperlinkcolor" val="tx"/>
                    </a:ext>
                  </a:extLst>
                </a:hlinkClick>
              </a:rPr>
              <a:t>GitHub - Plant-Food-Research-Open/</a:t>
            </a:r>
            <a:r>
              <a:rPr lang="en-NZ" kern="0" dirty="0" err="1">
                <a:solidFill>
                  <a:schemeClr val="tx1"/>
                </a:solidFill>
                <a:ea typeface="+mn-lt"/>
                <a:cs typeface="+mn-lt"/>
                <a:hlinkClick r:id="rId3">
                  <a:extLst>
                    <a:ext uri="{A12FA001-AC4F-418D-AE19-62706E023703}">
                      <ahyp:hlinkClr xmlns:ahyp="http://schemas.microsoft.com/office/drawing/2018/hyperlinkcolor" val="tx"/>
                    </a:ext>
                  </a:extLst>
                </a:hlinkClick>
              </a:rPr>
              <a:t>calisim</a:t>
            </a:r>
            <a:r>
              <a:rPr lang="en-NZ" kern="0" dirty="0">
                <a:solidFill>
                  <a:schemeClr val="tx1"/>
                </a:solidFill>
                <a:ea typeface="+mn-lt"/>
                <a:cs typeface="+mn-lt"/>
                <a:hlinkClick r:id="rId3">
                  <a:extLst>
                    <a:ext uri="{A12FA001-AC4F-418D-AE19-62706E023703}">
                      <ahyp:hlinkClr xmlns:ahyp="http://schemas.microsoft.com/office/drawing/2018/hyperlinkcolor" val="tx"/>
                    </a:ext>
                  </a:extLst>
                </a:hlinkClick>
              </a:rPr>
              <a:t>: A toolbox for the calibration and evaluation of simulation models.</a:t>
            </a:r>
          </a:p>
          <a:p>
            <a:pPr marL="342900" indent="-342900"/>
            <a:r>
              <a:rPr lang="en-NZ" kern="0" dirty="0">
                <a:solidFill>
                  <a:schemeClr val="tx1"/>
                </a:solidFill>
                <a:cs typeface="Arial"/>
              </a:rPr>
              <a:t>Usage: </a:t>
            </a:r>
          </a:p>
          <a:p>
            <a:pPr marL="738900" lvl="1" indent="-342900"/>
            <a:r>
              <a:rPr lang="en-NZ" kern="0" dirty="0">
                <a:solidFill>
                  <a:schemeClr val="tx1"/>
                </a:solidFill>
                <a:cs typeface="Arial"/>
              </a:rPr>
              <a:t>Pip</a:t>
            </a:r>
          </a:p>
          <a:p>
            <a:pPr marL="738900" lvl="1" indent="-342900"/>
            <a:r>
              <a:rPr lang="en-NZ" kern="0" dirty="0">
                <a:solidFill>
                  <a:schemeClr val="tx1"/>
                </a:solidFill>
                <a:cs typeface="Arial"/>
              </a:rPr>
              <a:t>Docker</a:t>
            </a:r>
          </a:p>
          <a:p>
            <a:pPr marL="738900" lvl="1" indent="-342900"/>
            <a:r>
              <a:rPr lang="en-NZ" kern="0" dirty="0" err="1">
                <a:solidFill>
                  <a:schemeClr val="tx1"/>
                </a:solidFill>
                <a:cs typeface="Arial"/>
              </a:rPr>
              <a:t>MyBinder</a:t>
            </a:r>
            <a:endParaRPr lang="en-NZ" kern="0" dirty="0">
              <a:solidFill>
                <a:schemeClr val="tx1"/>
              </a:solidFill>
              <a:cs typeface="Arial"/>
            </a:endParaRPr>
          </a:p>
        </p:txBody>
      </p:sp>
      <p:sp>
        <p:nvSpPr>
          <p:cNvPr id="33" name="Title 32">
            <a:extLst>
              <a:ext uri="{FF2B5EF4-FFF2-40B4-BE49-F238E27FC236}">
                <a16:creationId xmlns:a16="http://schemas.microsoft.com/office/drawing/2014/main" id="{214FD560-C407-1271-1E41-A3726DB26733}"/>
              </a:ext>
            </a:extLst>
          </p:cNvPr>
          <p:cNvSpPr>
            <a:spLocks noGrp="1"/>
          </p:cNvSpPr>
          <p:nvPr>
            <p:ph type="title"/>
          </p:nvPr>
        </p:nvSpPr>
        <p:spPr>
          <a:xfrm>
            <a:off x="884457" y="520575"/>
            <a:ext cx="4487000" cy="697427"/>
          </a:xfrm>
        </p:spPr>
        <p:txBody>
          <a:bodyPr/>
          <a:lstStyle/>
          <a:p>
            <a:pPr algn="ctr"/>
            <a:r>
              <a:rPr lang="en-NZ">
                <a:cs typeface="Arial"/>
              </a:rPr>
              <a:t>Using calisim</a:t>
            </a:r>
            <a:endParaRPr lang="en-US">
              <a:cs typeface="Arial"/>
            </a:endParaRPr>
          </a:p>
        </p:txBody>
      </p:sp>
    </p:spTree>
    <p:extLst>
      <p:ext uri="{BB962C8B-B14F-4D97-AF65-F5344CB8AC3E}">
        <p14:creationId xmlns:p14="http://schemas.microsoft.com/office/powerpoint/2010/main" val="1429025176"/>
      </p:ext>
    </p:extLst>
  </p:cSld>
  <p:clrMapOvr>
    <a:masterClrMapping/>
  </p:clrMapOvr>
</p:sld>
</file>

<file path=ppt/theme/theme1.xml><?xml version="1.0" encoding="utf-8"?>
<a:theme xmlns:a="http://schemas.openxmlformats.org/drawingml/2006/main" name="PFR_1">
  <a:themeElements>
    <a:clrScheme name="Custom 43">
      <a:dk1>
        <a:srgbClr val="000000"/>
      </a:dk1>
      <a:lt1>
        <a:srgbClr val="FFFFFF"/>
      </a:lt1>
      <a:dk2>
        <a:srgbClr val="3E5D58"/>
      </a:dk2>
      <a:lt2>
        <a:srgbClr val="ECF0EF"/>
      </a:lt2>
      <a:accent1>
        <a:srgbClr val="79BC64"/>
      </a:accent1>
      <a:accent2>
        <a:srgbClr val="BDDEB2"/>
      </a:accent2>
      <a:accent3>
        <a:srgbClr val="24A3BE"/>
      </a:accent3>
      <a:accent4>
        <a:srgbClr val="BA7DAA"/>
      </a:accent4>
      <a:accent5>
        <a:srgbClr val="FFB549"/>
      </a:accent5>
      <a:accent6>
        <a:srgbClr val="DDBED3"/>
      </a:accent6>
      <a:hlink>
        <a:srgbClr val="000000"/>
      </a:hlink>
      <a:folHlink>
        <a:srgbClr val="C1CC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lnDef>
    <a:txDef>
      <a:spPr>
        <a:noFill/>
      </a:spPr>
      <a:bodyPr wrap="square" rtlCol="0">
        <a:spAutoFit/>
      </a:bodyPr>
      <a:lstStyle>
        <a:defPPr algn="l">
          <a:defRPr sz="2000" dirty="0" err="1" smtClean="0">
            <a:solidFill>
              <a:schemeClr val="tx2"/>
            </a:solidFill>
          </a:defRPr>
        </a:defPPr>
      </a:lstStyle>
    </a:txDef>
  </a:objectDefaults>
  <a:extraClrSchemeLst>
    <a:extraClrScheme>
      <a:clrScheme name="PFR_template 1">
        <a:dk1>
          <a:srgbClr val="000000"/>
        </a:dk1>
        <a:lt1>
          <a:srgbClr val="FFFFFF"/>
        </a:lt1>
        <a:dk2>
          <a:srgbClr val="506860"/>
        </a:dk2>
        <a:lt2>
          <a:srgbClr val="808080"/>
        </a:lt2>
        <a:accent1>
          <a:srgbClr val="CACECE"/>
        </a:accent1>
        <a:accent2>
          <a:srgbClr val="FF0000"/>
        </a:accent2>
        <a:accent3>
          <a:srgbClr val="FFFFFF"/>
        </a:accent3>
        <a:accent4>
          <a:srgbClr val="000000"/>
        </a:accent4>
        <a:accent5>
          <a:srgbClr val="E1E3E3"/>
        </a:accent5>
        <a:accent6>
          <a:srgbClr val="E70000"/>
        </a:accent6>
        <a:hlink>
          <a:srgbClr val="4C4C4C"/>
        </a:hlink>
        <a:folHlink>
          <a:srgbClr val="99CC00"/>
        </a:folHlink>
      </a:clrScheme>
      <a:clrMap bg1="lt1" tx1="dk1" bg2="lt2" tx2="dk2" accent1="accent1" accent2="accent2" accent3="accent3" accent4="accent4" accent5="accent5" accent6="accent6" hlink="hlink" folHlink="folHlink"/>
    </a:extraClrScheme>
    <a:extraClrScheme>
      <a:clrScheme name="PFR_template 2">
        <a:dk1>
          <a:srgbClr val="000000"/>
        </a:dk1>
        <a:lt1>
          <a:srgbClr val="FFFFFF"/>
        </a:lt1>
        <a:dk2>
          <a:srgbClr val="506860"/>
        </a:dk2>
        <a:lt2>
          <a:srgbClr val="808080"/>
        </a:lt2>
        <a:accent1>
          <a:srgbClr val="CACECE"/>
        </a:accent1>
        <a:accent2>
          <a:srgbClr val="ECEFF0"/>
        </a:accent2>
        <a:accent3>
          <a:srgbClr val="FFFFFF"/>
        </a:accent3>
        <a:accent4>
          <a:srgbClr val="000000"/>
        </a:accent4>
        <a:accent5>
          <a:srgbClr val="E1E3E3"/>
        </a:accent5>
        <a:accent6>
          <a:srgbClr val="D6D9D9"/>
        </a:accent6>
        <a:hlink>
          <a:srgbClr val="4C4C4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7" id="{BB02D105-8E8D-6448-BB97-AF98B8414131}" vid="{A46F4752-D9DF-E64C-A806-4B8323182A4A}"/>
    </a:ext>
  </a:extLst>
</a:theme>
</file>

<file path=ppt/theme/theme2.xml><?xml version="1.0" encoding="utf-8"?>
<a:theme xmlns:a="http://schemas.openxmlformats.org/drawingml/2006/main" name="PFR_1">
  <a:themeElements>
    <a:clrScheme name="Custom 43">
      <a:dk1>
        <a:srgbClr val="000000"/>
      </a:dk1>
      <a:lt1>
        <a:srgbClr val="FFFFFF"/>
      </a:lt1>
      <a:dk2>
        <a:srgbClr val="3E5D58"/>
      </a:dk2>
      <a:lt2>
        <a:srgbClr val="ECF0EF"/>
      </a:lt2>
      <a:accent1>
        <a:srgbClr val="79BC64"/>
      </a:accent1>
      <a:accent2>
        <a:srgbClr val="BDDEB2"/>
      </a:accent2>
      <a:accent3>
        <a:srgbClr val="24A3BE"/>
      </a:accent3>
      <a:accent4>
        <a:srgbClr val="BA7DAA"/>
      </a:accent4>
      <a:accent5>
        <a:srgbClr val="FFB549"/>
      </a:accent5>
      <a:accent6>
        <a:srgbClr val="DDBED3"/>
      </a:accent6>
      <a:hlink>
        <a:srgbClr val="000000"/>
      </a:hlink>
      <a:folHlink>
        <a:srgbClr val="C1CCC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NZ" sz="2400" b="0" i="0" u="none" strike="noStrike" cap="none" normalizeH="0" baseline="0" smtClean="0">
            <a:ln>
              <a:noFill/>
            </a:ln>
            <a:solidFill>
              <a:schemeClr val="tx1"/>
            </a:solidFill>
            <a:effectLst/>
            <a:latin typeface="Arial" charset="0"/>
            <a:ea typeface="ＭＳ Ｐゴシック" pitchFamily="-112" charset="-128"/>
          </a:defRPr>
        </a:defPPr>
      </a:lstStyle>
    </a:lnDef>
    <a:txDef>
      <a:spPr>
        <a:noFill/>
      </a:spPr>
      <a:bodyPr wrap="square" rtlCol="0">
        <a:spAutoFit/>
      </a:bodyPr>
      <a:lstStyle>
        <a:defPPr algn="l">
          <a:defRPr sz="2000" dirty="0" err="1" smtClean="0">
            <a:solidFill>
              <a:schemeClr val="tx2"/>
            </a:solidFill>
          </a:defRPr>
        </a:defPPr>
      </a:lstStyle>
    </a:txDef>
  </a:objectDefaults>
  <a:extraClrSchemeLst>
    <a:extraClrScheme>
      <a:clrScheme name="PFR_template 1">
        <a:dk1>
          <a:srgbClr val="000000"/>
        </a:dk1>
        <a:lt1>
          <a:srgbClr val="FFFFFF"/>
        </a:lt1>
        <a:dk2>
          <a:srgbClr val="506860"/>
        </a:dk2>
        <a:lt2>
          <a:srgbClr val="808080"/>
        </a:lt2>
        <a:accent1>
          <a:srgbClr val="CACECE"/>
        </a:accent1>
        <a:accent2>
          <a:srgbClr val="FF0000"/>
        </a:accent2>
        <a:accent3>
          <a:srgbClr val="FFFFFF"/>
        </a:accent3>
        <a:accent4>
          <a:srgbClr val="000000"/>
        </a:accent4>
        <a:accent5>
          <a:srgbClr val="E1E3E3"/>
        </a:accent5>
        <a:accent6>
          <a:srgbClr val="E70000"/>
        </a:accent6>
        <a:hlink>
          <a:srgbClr val="4C4C4C"/>
        </a:hlink>
        <a:folHlink>
          <a:srgbClr val="99CC00"/>
        </a:folHlink>
      </a:clrScheme>
      <a:clrMap bg1="lt1" tx1="dk1" bg2="lt2" tx2="dk2" accent1="accent1" accent2="accent2" accent3="accent3" accent4="accent4" accent5="accent5" accent6="accent6" hlink="hlink" folHlink="folHlink"/>
    </a:extraClrScheme>
    <a:extraClrScheme>
      <a:clrScheme name="PFR_template 2">
        <a:dk1>
          <a:srgbClr val="000000"/>
        </a:dk1>
        <a:lt1>
          <a:srgbClr val="FFFFFF"/>
        </a:lt1>
        <a:dk2>
          <a:srgbClr val="506860"/>
        </a:dk2>
        <a:lt2>
          <a:srgbClr val="808080"/>
        </a:lt2>
        <a:accent1>
          <a:srgbClr val="CACECE"/>
        </a:accent1>
        <a:accent2>
          <a:srgbClr val="ECEFF0"/>
        </a:accent2>
        <a:accent3>
          <a:srgbClr val="FFFFFF"/>
        </a:accent3>
        <a:accent4>
          <a:srgbClr val="000000"/>
        </a:accent4>
        <a:accent5>
          <a:srgbClr val="E1E3E3"/>
        </a:accent5>
        <a:accent6>
          <a:srgbClr val="D6D9D9"/>
        </a:accent6>
        <a:hlink>
          <a:srgbClr val="4C4C4C"/>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8" id="{8C320CEE-8365-6F42-AAF6-51823C2C308A}" vid="{B68AC26C-4569-754F-B3AC-36B98249F56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2025-PSC-calisim-JBRISTOW-BSI</Template>
  <TotalTime>36</TotalTime>
  <Words>560</Words>
  <Application>Microsoft Office PowerPoint</Application>
  <PresentationFormat>Widescreen</PresentationFormat>
  <Paragraphs>123</Paragraphs>
  <Slides>12</Slides>
  <Notes>12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Arial,Sans-Serif</vt:lpstr>
      <vt:lpstr>Calibri</vt:lpstr>
      <vt:lpstr>Courier New</vt:lpstr>
      <vt:lpstr>Lucida Grande</vt:lpstr>
      <vt:lpstr>System Font Regular</vt:lpstr>
      <vt:lpstr>Wingdings</vt:lpstr>
      <vt:lpstr>PFR_1</vt:lpstr>
      <vt:lpstr>PFR_1</vt:lpstr>
      <vt:lpstr>calisim: A toolbox for the calibration and evaluation of simulation models </vt:lpstr>
      <vt:lpstr>Overview </vt:lpstr>
      <vt:lpstr>Terminology: Calibration</vt:lpstr>
      <vt:lpstr>Calisim</vt:lpstr>
      <vt:lpstr>Calisim</vt:lpstr>
      <vt:lpstr>Calisim Workshop</vt:lpstr>
      <vt:lpstr>JFruit2 - A Fruit Growth Model</vt:lpstr>
      <vt:lpstr>GeoSIR Epidemics Model</vt:lpstr>
      <vt:lpstr>Using calisim</vt:lpstr>
      <vt:lpstr>Discussion  </vt:lpstr>
      <vt:lpstr>Acknowledgements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Bristow</dc:creator>
  <cp:lastModifiedBy>James Bristow</cp:lastModifiedBy>
  <cp:revision>30</cp:revision>
  <dcterms:created xsi:type="dcterms:W3CDTF">2025-06-30T04:37:17Z</dcterms:created>
  <dcterms:modified xsi:type="dcterms:W3CDTF">2025-10-20T18:24:01Z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d8f3512-c98a-4fbc-ad6e-3260f1cde3f8_Enabled">
    <vt:lpwstr>true</vt:lpwstr>
  </property>
  <property fmtid="{D5CDD505-2E9C-101B-9397-08002B2CF9AE}" pid="3" name="MSIP_Label_8d8f3512-c98a-4fbc-ad6e-3260f1cde3f8_SetDate">
    <vt:lpwstr>2025-03-06T03:00:21Z</vt:lpwstr>
  </property>
  <property fmtid="{D5CDD505-2E9C-101B-9397-08002B2CF9AE}" pid="4" name="MSIP_Label_8d8f3512-c98a-4fbc-ad6e-3260f1cde3f8_Method">
    <vt:lpwstr>Standard</vt:lpwstr>
  </property>
  <property fmtid="{D5CDD505-2E9C-101B-9397-08002B2CF9AE}" pid="5" name="MSIP_Label_8d8f3512-c98a-4fbc-ad6e-3260f1cde3f8_Name">
    <vt:lpwstr>Internal</vt:lpwstr>
  </property>
  <property fmtid="{D5CDD505-2E9C-101B-9397-08002B2CF9AE}" pid="6" name="MSIP_Label_8d8f3512-c98a-4fbc-ad6e-3260f1cde3f8_SiteId">
    <vt:lpwstr>6ca75ef7-2c66-42e7-af2c-6502153a7e3a</vt:lpwstr>
  </property>
  <property fmtid="{D5CDD505-2E9C-101B-9397-08002B2CF9AE}" pid="7" name="MSIP_Label_8d8f3512-c98a-4fbc-ad6e-3260f1cde3f8_ActionId">
    <vt:lpwstr>a2f127b6-453c-45d3-b78a-7d7cf80d93b1</vt:lpwstr>
  </property>
  <property fmtid="{D5CDD505-2E9C-101B-9397-08002B2CF9AE}" pid="8" name="MSIP_Label_8d8f3512-c98a-4fbc-ad6e-3260f1cde3f8_ContentBits">
    <vt:lpwstr>0</vt:lpwstr>
  </property>
  <property fmtid="{D5CDD505-2E9C-101B-9397-08002B2CF9AE}" pid="9" name="MSIP_Label_8d8f3512-c98a-4fbc-ad6e-3260f1cde3f8_Tag">
    <vt:lpwstr>50, 3, 0, 1</vt:lpwstr>
  </property>
</Properties>
</file>