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3" r:id="rId1"/>
    <p:sldMasterId id="2147483936" r:id="rId2"/>
  </p:sldMasterIdLst>
  <p:notesMasterIdLst>
    <p:notesMasterId r:id="rId15"/>
  </p:notesMasterIdLst>
  <p:handoutMasterIdLst>
    <p:handoutMasterId r:id="rId16"/>
  </p:handoutMasterIdLst>
  <p:sldIdLst>
    <p:sldId id="949" r:id="rId3"/>
    <p:sldId id="950" r:id="rId4"/>
    <p:sldId id="968" r:id="rId5"/>
    <p:sldId id="954" r:id="rId6"/>
    <p:sldId id="939" r:id="rId7"/>
    <p:sldId id="953" r:id="rId8"/>
    <p:sldId id="970" r:id="rId9"/>
    <p:sldId id="971" r:id="rId10"/>
    <p:sldId id="965" r:id="rId11"/>
    <p:sldId id="952" r:id="rId12"/>
    <p:sldId id="937" r:id="rId13"/>
    <p:sldId id="935" r:id="rId14"/>
  </p:sldIdLst>
  <p:sldSz cx="12192000" cy="6858000"/>
  <p:notesSz cx="7077075" cy="9363075"/>
  <p:defaultTextStyle>
    <a:defPPr>
      <a:defRPr lang="en-NZ"/>
    </a:defPPr>
    <a:lvl1pPr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1pPr>
    <a:lvl2pPr marL="609585"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2pPr>
    <a:lvl3pPr marL="1219170"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3pPr>
    <a:lvl4pPr marL="1828754"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4pPr>
    <a:lvl5pPr marL="2438339"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5pPr>
    <a:lvl6pPr marL="3047924" algn="l" defTabSz="1219170" rtl="0" eaLnBrk="1" latinLnBrk="0" hangingPunct="1">
      <a:defRPr sz="3200" kern="1200">
        <a:solidFill>
          <a:schemeClr val="tx1"/>
        </a:solidFill>
        <a:latin typeface="Arial" charset="0"/>
        <a:ea typeface="ＭＳ Ｐゴシック" pitchFamily="-112" charset="-128"/>
        <a:cs typeface="+mn-cs"/>
      </a:defRPr>
    </a:lvl6pPr>
    <a:lvl7pPr marL="3657509" algn="l" defTabSz="1219170" rtl="0" eaLnBrk="1" latinLnBrk="0" hangingPunct="1">
      <a:defRPr sz="3200" kern="1200">
        <a:solidFill>
          <a:schemeClr val="tx1"/>
        </a:solidFill>
        <a:latin typeface="Arial" charset="0"/>
        <a:ea typeface="ＭＳ Ｐゴシック" pitchFamily="-112" charset="-128"/>
        <a:cs typeface="+mn-cs"/>
      </a:defRPr>
    </a:lvl7pPr>
    <a:lvl8pPr marL="4267093" algn="l" defTabSz="1219170" rtl="0" eaLnBrk="1" latinLnBrk="0" hangingPunct="1">
      <a:defRPr sz="3200" kern="1200">
        <a:solidFill>
          <a:schemeClr val="tx1"/>
        </a:solidFill>
        <a:latin typeface="Arial" charset="0"/>
        <a:ea typeface="ＭＳ Ｐゴシック" pitchFamily="-112" charset="-128"/>
        <a:cs typeface="+mn-cs"/>
      </a:defRPr>
    </a:lvl8pPr>
    <a:lvl9pPr marL="4876678" algn="l" defTabSz="1219170" rtl="0" eaLnBrk="1" latinLnBrk="0" hangingPunct="1">
      <a:defRPr sz="3200" kern="1200">
        <a:solidFill>
          <a:schemeClr val="tx1"/>
        </a:solidFill>
        <a:latin typeface="Arial" charset="0"/>
        <a:ea typeface="ＭＳ Ｐゴシック" pitchFamily="-112" charset="-128"/>
        <a:cs typeface="+mn-cs"/>
      </a:defRPr>
    </a:lvl9pPr>
  </p:defaultTextStyle>
  <p:extLst>
    <p:ext uri="{EFAFB233-063F-42B5-8137-9DF3F51BA10A}">
      <p15:sldGuideLst xmlns:p15="http://schemas.microsoft.com/office/powerpoint/2012/main">
        <p15:guide id="1" pos="3840">
          <p15:clr>
            <a:srgbClr val="A4A3A4"/>
          </p15:clr>
        </p15:guide>
        <p15:guide id="2" orient="horz" pos="3793">
          <p15:clr>
            <a:srgbClr val="A4A3A4"/>
          </p15:clr>
        </p15:guide>
        <p15:guide id="3" orient="horz" pos="981" userDrawn="1">
          <p15:clr>
            <a:srgbClr val="A4A3A4"/>
          </p15:clr>
        </p15:guide>
        <p15:guide id="4" pos="6606" userDrawn="1">
          <p15:clr>
            <a:srgbClr val="A4A3A4"/>
          </p15:clr>
        </p15:guide>
        <p15:guide id="5" pos="4883" userDrawn="1">
          <p15:clr>
            <a:srgbClr val="A4A3A4"/>
          </p15:clr>
        </p15:guide>
        <p15:guide id="6" orient="horz" pos="111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9CB906-B6DF-8BCD-FCD1-01DF934B3A2E}" name="Mark Wohlers" initials="MW" userId="S::Mark.Wohlers@plantandfood.co.nz::a86478be-4162-4daf-a8e2-fe0fe41b48f0" providerId="AD"/>
  <p188:author id="{4D72591C-50AC-5577-D47F-965BBC707770}" name="James Bristow" initials="JB" userId="S::james.bristow@plantandfood.co.nz::aceed0bd-7ed7-4490-8df7-84839a222e89" providerId="AD"/>
  <p188:author id="{302FE782-FF68-A786-5213-D8755ACEEE7A}" name="Janine Johnson" initials="JJ" userId="S::Janine.Johnson@plantandfood.co.nz::0e37adfa-7b81-4c78-ac54-4abc27dc5f6d" providerId="AD"/>
  <p188:author id="{87DB5BC4-E45B-AAC8-345F-B298FEB1ECF4}" name="James Bristow" initials="JB" userId="S::jbristow2@massey.ac.nz::913def9d-1990-4c64-a1b0-d0359f727f6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drea Leonard-Jones" initials="ALJ" lastIdx="2" clrIdx="0">
    <p:extLst>
      <p:ext uri="{19B8F6BF-5375-455C-9EA6-DF929625EA0E}">
        <p15:presenceInfo xmlns:p15="http://schemas.microsoft.com/office/powerpoint/2012/main" userId="S::andrea.leonard-jones@plantandfood.co.nz::75b6c3d6-6edd-4e5d-931b-dc5d2d122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EF"/>
    <a:srgbClr val="C1CCCA"/>
    <a:srgbClr val="82D4E3"/>
    <a:srgbClr val="D9F2F7"/>
    <a:srgbClr val="FFF4E4"/>
    <a:srgbClr val="FFDAA4"/>
    <a:srgbClr val="F5ECF2"/>
    <a:srgbClr val="EBF5E8"/>
    <a:srgbClr val="04A9C7"/>
    <a:srgbClr val="3E5D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643B5-FDE5-53C1-DB7E-104A2ABC7E67}" v="576" dt="2025-10-08T14:01:48.924"/>
    <p1510:client id="{533A75CB-CAC4-9E29-181D-7D98117D26D2}" v="5" dt="2025-10-08T16:19:08.167"/>
    <p1510:client id="{59DEED4C-4974-7864-5E71-51D1F3B71ADD}" v="82" dt="2025-10-06T23:35:01.966"/>
    <p1510:client id="{7F67A057-1D0F-ED03-3DB2-6779E515AD3D}" v="35" dt="2025-10-07T02:59:44.352"/>
    <p1510:client id="{D4BBE860-BB72-48AF-84A7-1A0F10893CC0}" v="31" dt="2025-10-06T22:02:52.340"/>
    <p1510:client id="{E1E6F80A-31FA-4571-8F0C-C0B73DA8E469}" v="6" dt="2025-10-06T21:33:33.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396"/>
      </p:cViewPr>
      <p:guideLst>
        <p:guide pos="3840"/>
        <p:guide orient="horz" pos="3793"/>
        <p:guide orient="horz" pos="981"/>
        <p:guide pos="6606"/>
        <p:guide pos="4883"/>
        <p:guide orient="horz" pos="111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150CB7-61A5-0240-AADD-DF1C6BB0022F}"/>
              </a:ext>
            </a:extLst>
          </p:cNvPr>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E1AAA1-237C-7246-B3BD-6F1DBA2BD0B5}"/>
              </a:ext>
            </a:extLst>
          </p:cNvPr>
          <p:cNvSpPr>
            <a:spLocks noGrp="1"/>
          </p:cNvSpPr>
          <p:nvPr>
            <p:ph type="dt" sz="quarter" idx="1"/>
          </p:nvPr>
        </p:nvSpPr>
        <p:spPr>
          <a:xfrm>
            <a:off x="4008438" y="0"/>
            <a:ext cx="3067050" cy="469900"/>
          </a:xfrm>
          <a:prstGeom prst="rect">
            <a:avLst/>
          </a:prstGeom>
        </p:spPr>
        <p:txBody>
          <a:bodyPr vert="horz" lIns="91440" tIns="45720" rIns="91440" bIns="45720" rtlCol="0"/>
          <a:lstStyle>
            <a:lvl1pPr algn="r">
              <a:defRPr sz="1200"/>
            </a:lvl1pPr>
          </a:lstStyle>
          <a:p>
            <a:fld id="{8F0ED35F-05B1-0044-B9A7-717346114B76}" type="datetimeFigureOut">
              <a:rPr lang="en-US" smtClean="0"/>
              <a:t>10/18/2025</a:t>
            </a:fld>
            <a:endParaRPr lang="en-US"/>
          </a:p>
        </p:txBody>
      </p:sp>
      <p:sp>
        <p:nvSpPr>
          <p:cNvPr id="4" name="Footer Placeholder 3">
            <a:extLst>
              <a:ext uri="{FF2B5EF4-FFF2-40B4-BE49-F238E27FC236}">
                <a16:creationId xmlns:a16="http://schemas.microsoft.com/office/drawing/2014/main" id="{C503792A-B2CE-9842-8C57-2C38E3A5222B}"/>
              </a:ext>
            </a:extLst>
          </p:cNvPr>
          <p:cNvSpPr>
            <a:spLocks noGrp="1"/>
          </p:cNvSpPr>
          <p:nvPr>
            <p:ph type="ftr" sz="quarter" idx="2"/>
          </p:nvPr>
        </p:nvSpPr>
        <p:spPr>
          <a:xfrm>
            <a:off x="0" y="8893175"/>
            <a:ext cx="306705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A61433-D49F-724D-8E5F-D366C55CD96C}"/>
              </a:ext>
            </a:extLst>
          </p:cNvPr>
          <p:cNvSpPr>
            <a:spLocks noGrp="1"/>
          </p:cNvSpPr>
          <p:nvPr>
            <p:ph type="sldNum" sz="quarter" idx="3"/>
          </p:nvPr>
        </p:nvSpPr>
        <p:spPr>
          <a:xfrm>
            <a:off x="4008438" y="8893175"/>
            <a:ext cx="3067050" cy="469900"/>
          </a:xfrm>
          <a:prstGeom prst="rect">
            <a:avLst/>
          </a:prstGeom>
        </p:spPr>
        <p:txBody>
          <a:bodyPr vert="horz" lIns="91440" tIns="45720" rIns="91440" bIns="45720" rtlCol="0" anchor="b"/>
          <a:lstStyle>
            <a:lvl1pPr algn="r">
              <a:defRPr sz="1200"/>
            </a:lvl1pPr>
          </a:lstStyle>
          <a:p>
            <a:fld id="{782548CB-9B50-5540-96FA-96E79E28CB18}" type="slidenum">
              <a:rPr lang="en-US" smtClean="0"/>
              <a:t>‹#›</a:t>
            </a:fld>
            <a:endParaRPr lang="en-US"/>
          </a:p>
        </p:txBody>
      </p:sp>
    </p:spTree>
    <p:extLst>
      <p:ext uri="{BB962C8B-B14F-4D97-AF65-F5344CB8AC3E}">
        <p14:creationId xmlns:p14="http://schemas.microsoft.com/office/powerpoint/2010/main" val="2443573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NZ" noProof="0"/>
          </a:p>
        </p:txBody>
      </p:sp>
      <p:sp>
        <p:nvSpPr>
          <p:cNvPr id="3" name="Date Placeholder 2"/>
          <p:cNvSpPr>
            <a:spLocks noGrp="1"/>
          </p:cNvSpPr>
          <p:nvPr>
            <p:ph type="dt" idx="1"/>
          </p:nvPr>
        </p:nvSpPr>
        <p:spPr>
          <a:xfrm>
            <a:off x="4008438" y="0"/>
            <a:ext cx="3067050" cy="469900"/>
          </a:xfrm>
          <a:prstGeom prst="rect">
            <a:avLst/>
          </a:prstGeom>
        </p:spPr>
        <p:txBody>
          <a:bodyPr vert="horz" lIns="91440" tIns="45720" rIns="91440" bIns="45720" rtlCol="0"/>
          <a:lstStyle>
            <a:lvl1pPr algn="r">
              <a:defRPr sz="1200"/>
            </a:lvl1pPr>
          </a:lstStyle>
          <a:p>
            <a:fld id="{559B22EF-880C-E041-8E18-49BF03F19898}" type="datetimeFigureOut">
              <a:rPr lang="en-NZ" smtClean="0"/>
              <a:t>18/10/2025</a:t>
            </a:fld>
            <a:endParaRPr lang="en-NZ"/>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08025" y="4505325"/>
            <a:ext cx="5661025" cy="3687763"/>
          </a:xfrm>
          <a:prstGeom prst="rect">
            <a:avLst/>
          </a:prstGeom>
        </p:spPr>
        <p:txBody>
          <a:bodyPr vert="horz" lIns="91440" tIns="45720" rIns="91440" bIns="45720" rtlCol="0"/>
          <a:lstStyle/>
          <a:p>
            <a:pPr lvl="0"/>
            <a:r>
              <a:rPr lang="en-NZ" noProof="0"/>
              <a:t>Click to edit Master text styles</a:t>
            </a:r>
          </a:p>
          <a:p>
            <a:pPr lvl="1"/>
            <a:r>
              <a:rPr lang="en-NZ" noProof="0"/>
              <a:t>Second level</a:t>
            </a:r>
          </a:p>
          <a:p>
            <a:pPr lvl="2"/>
            <a:r>
              <a:rPr lang="en-NZ" noProof="0"/>
              <a:t>Third level</a:t>
            </a:r>
          </a:p>
          <a:p>
            <a:pPr lvl="3"/>
            <a:r>
              <a:rPr lang="en-NZ" noProof="0"/>
              <a:t>Fourth level</a:t>
            </a:r>
          </a:p>
          <a:p>
            <a:pPr lvl="4"/>
            <a:r>
              <a:rPr lang="en-NZ" noProof="0"/>
              <a:t>Fifth level</a:t>
            </a:r>
          </a:p>
        </p:txBody>
      </p:sp>
      <p:sp>
        <p:nvSpPr>
          <p:cNvPr id="6" name="Footer Placeholder 5"/>
          <p:cNvSpPr>
            <a:spLocks noGrp="1"/>
          </p:cNvSpPr>
          <p:nvPr>
            <p:ph type="ftr" sz="quarter" idx="4"/>
          </p:nvPr>
        </p:nvSpPr>
        <p:spPr>
          <a:xfrm>
            <a:off x="0" y="8893175"/>
            <a:ext cx="3067050" cy="469900"/>
          </a:xfrm>
          <a:prstGeom prst="rect">
            <a:avLst/>
          </a:prstGeom>
        </p:spPr>
        <p:txBody>
          <a:bodyPr vert="horz" lIns="91440" tIns="45720" rIns="91440" bIns="45720" rtlCol="0" anchor="b"/>
          <a:lstStyle>
            <a:lvl1pPr algn="l">
              <a:defRPr sz="1200"/>
            </a:lvl1pPr>
          </a:lstStyle>
          <a:p>
            <a:endParaRPr lang="en-NZ" noProof="0"/>
          </a:p>
        </p:txBody>
      </p:sp>
      <p:sp>
        <p:nvSpPr>
          <p:cNvPr id="7" name="Slide Number Placeholder 6"/>
          <p:cNvSpPr>
            <a:spLocks noGrp="1"/>
          </p:cNvSpPr>
          <p:nvPr>
            <p:ph type="sldNum" sz="quarter" idx="5"/>
          </p:nvPr>
        </p:nvSpPr>
        <p:spPr>
          <a:xfrm>
            <a:off x="4008438" y="8893175"/>
            <a:ext cx="3067050" cy="469900"/>
          </a:xfrm>
          <a:prstGeom prst="rect">
            <a:avLst/>
          </a:prstGeom>
        </p:spPr>
        <p:txBody>
          <a:bodyPr vert="horz" lIns="91440" tIns="45720" rIns="91440" bIns="45720" rtlCol="0" anchor="b"/>
          <a:lstStyle>
            <a:lvl1pPr algn="r">
              <a:defRPr sz="1200"/>
            </a:lvl1pPr>
          </a:lstStyle>
          <a:p>
            <a:fld id="{259F9006-CF95-DB4F-84D4-DB2E02F1BCE3}" type="slidenum">
              <a:rPr lang="en-NZ" smtClean="0"/>
              <a:t>‹#›</a:t>
            </a:fld>
            <a:endParaRPr lang="en-NZ"/>
          </a:p>
        </p:txBody>
      </p:sp>
    </p:spTree>
    <p:extLst>
      <p:ext uri="{BB962C8B-B14F-4D97-AF65-F5344CB8AC3E}">
        <p14:creationId xmlns:p14="http://schemas.microsoft.com/office/powerpoint/2010/main" val="101844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noProof="0"/>
              <a:t>Select one cover option and delete the unused variations.</a:t>
            </a:r>
          </a:p>
          <a:p>
            <a:endParaRPr lang="en-NZ" noProof="0"/>
          </a:p>
        </p:txBody>
      </p:sp>
      <p:sp>
        <p:nvSpPr>
          <p:cNvPr id="4" name="Slide Number Placeholder 3"/>
          <p:cNvSpPr>
            <a:spLocks noGrp="1"/>
          </p:cNvSpPr>
          <p:nvPr>
            <p:ph type="sldNum" sz="quarter" idx="5"/>
          </p:nvPr>
        </p:nvSpPr>
        <p:spPr/>
        <p:txBody>
          <a:bodyPr/>
          <a:lstStyle/>
          <a:p>
            <a:fld id="{259F9006-CF95-DB4F-84D4-DB2E02F1BCE3}" type="slidenum">
              <a:rPr lang="en-US" smtClean="0"/>
              <a:t>1</a:t>
            </a:fld>
            <a:endParaRPr lang="en-US"/>
          </a:p>
        </p:txBody>
      </p:sp>
    </p:spTree>
    <p:extLst>
      <p:ext uri="{BB962C8B-B14F-4D97-AF65-F5344CB8AC3E}">
        <p14:creationId xmlns:p14="http://schemas.microsoft.com/office/powerpoint/2010/main" val="86309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B8FFE-232C-A6A4-2FB8-24556EF604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F00FB-7CDF-F7FD-5492-5B385354F1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79B55F-95CD-EEB4-21E1-9AB1B23F21EC}"/>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A50084B-F59D-53CE-94ED-165556224DC1}"/>
              </a:ext>
            </a:extLst>
          </p:cNvPr>
          <p:cNvSpPr>
            <a:spLocks noGrp="1"/>
          </p:cNvSpPr>
          <p:nvPr>
            <p:ph type="sldNum" sz="quarter" idx="5"/>
          </p:nvPr>
        </p:nvSpPr>
        <p:spPr/>
        <p:txBody>
          <a:bodyPr/>
          <a:lstStyle/>
          <a:p>
            <a:fld id="{259F9006-CF95-DB4F-84D4-DB2E02F1BCE3}" type="slidenum">
              <a:rPr lang="en-NZ" smtClean="0"/>
              <a:t>10</a:t>
            </a:fld>
            <a:endParaRPr lang="en-NZ"/>
          </a:p>
        </p:txBody>
      </p:sp>
    </p:spTree>
    <p:extLst>
      <p:ext uri="{BB962C8B-B14F-4D97-AF65-F5344CB8AC3E}">
        <p14:creationId xmlns:p14="http://schemas.microsoft.com/office/powerpoint/2010/main" val="3977625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259F9006-CF95-DB4F-84D4-DB2E02F1BCE3}" type="slidenum">
              <a:rPr lang="en-NZ" smtClean="0"/>
              <a:t>11</a:t>
            </a:fld>
            <a:endParaRPr lang="en-NZ"/>
          </a:p>
        </p:txBody>
      </p:sp>
    </p:spTree>
    <p:extLst>
      <p:ext uri="{BB962C8B-B14F-4D97-AF65-F5344CB8AC3E}">
        <p14:creationId xmlns:p14="http://schemas.microsoft.com/office/powerpoint/2010/main" val="19487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noProof="0"/>
          </a:p>
        </p:txBody>
      </p:sp>
      <p:sp>
        <p:nvSpPr>
          <p:cNvPr id="4" name="Slide Number Placeholder 3"/>
          <p:cNvSpPr>
            <a:spLocks noGrp="1"/>
          </p:cNvSpPr>
          <p:nvPr>
            <p:ph type="sldNum" sz="quarter" idx="5"/>
          </p:nvPr>
        </p:nvSpPr>
        <p:spPr/>
        <p:txBody>
          <a:bodyPr/>
          <a:lstStyle/>
          <a:p>
            <a:fld id="{259F9006-CF95-DB4F-84D4-DB2E02F1BCE3}" type="slidenum">
              <a:rPr lang="en-US" smtClean="0"/>
              <a:t>12</a:t>
            </a:fld>
            <a:endParaRPr lang="en-US"/>
          </a:p>
        </p:txBody>
      </p:sp>
    </p:spTree>
    <p:extLst>
      <p:ext uri="{BB962C8B-B14F-4D97-AF65-F5344CB8AC3E}">
        <p14:creationId xmlns:p14="http://schemas.microsoft.com/office/powerpoint/2010/main" val="67053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EC28C-9667-5E7B-7C74-47D3325FE6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35153-C4D6-3D20-A688-F52075B2E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DECFC2-0E7D-E1D2-CBD3-8F83CFFD2E8F}"/>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3B78884-F5FE-CFD2-77C6-8DCE7E432C33}"/>
              </a:ext>
            </a:extLst>
          </p:cNvPr>
          <p:cNvSpPr>
            <a:spLocks noGrp="1"/>
          </p:cNvSpPr>
          <p:nvPr>
            <p:ph type="sldNum" sz="quarter" idx="5"/>
          </p:nvPr>
        </p:nvSpPr>
        <p:spPr/>
        <p:txBody>
          <a:bodyPr/>
          <a:lstStyle/>
          <a:p>
            <a:fld id="{259F9006-CF95-DB4F-84D4-DB2E02F1BCE3}" type="slidenum">
              <a:rPr lang="en-NZ" smtClean="0"/>
              <a:t>2</a:t>
            </a:fld>
            <a:endParaRPr lang="en-NZ"/>
          </a:p>
        </p:txBody>
      </p:sp>
    </p:spTree>
    <p:extLst>
      <p:ext uri="{BB962C8B-B14F-4D97-AF65-F5344CB8AC3E}">
        <p14:creationId xmlns:p14="http://schemas.microsoft.com/office/powerpoint/2010/main" val="368365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225FE-E7E9-CEB2-BD67-507ED8BF9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02D06-362D-B80C-58F2-60984AB8F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E4A9E-2CDD-99EB-B8D5-3AC26BC209D4}"/>
              </a:ext>
            </a:extLst>
          </p:cNvPr>
          <p:cNvSpPr>
            <a:spLocks noGrp="1"/>
          </p:cNvSpPr>
          <p:nvPr>
            <p:ph type="body" idx="1"/>
          </p:nvPr>
        </p:nvSpPr>
        <p:spPr/>
        <p:txBody>
          <a:bodyPr/>
          <a:lstStyle/>
          <a:p>
            <a:endParaRPr lang="en-NZ" noProof="0">
              <a:ea typeface="Calibri"/>
              <a:cs typeface="Calibri"/>
            </a:endParaRPr>
          </a:p>
        </p:txBody>
      </p:sp>
      <p:sp>
        <p:nvSpPr>
          <p:cNvPr id="4" name="Slide Number Placeholder 3">
            <a:extLst>
              <a:ext uri="{FF2B5EF4-FFF2-40B4-BE49-F238E27FC236}">
                <a16:creationId xmlns:a16="http://schemas.microsoft.com/office/drawing/2014/main" id="{13406753-653F-B86E-9AC4-B5A10352AED1}"/>
              </a:ext>
            </a:extLst>
          </p:cNvPr>
          <p:cNvSpPr>
            <a:spLocks noGrp="1"/>
          </p:cNvSpPr>
          <p:nvPr>
            <p:ph type="sldNum" sz="quarter" idx="5"/>
          </p:nvPr>
        </p:nvSpPr>
        <p:spPr/>
        <p:txBody>
          <a:bodyPr/>
          <a:lstStyle/>
          <a:p>
            <a:fld id="{259F9006-CF95-DB4F-84D4-DB2E02F1BCE3}" type="slidenum">
              <a:rPr lang="en-US" smtClean="0"/>
              <a:t>3</a:t>
            </a:fld>
            <a:endParaRPr lang="en-US"/>
          </a:p>
        </p:txBody>
      </p:sp>
    </p:spTree>
    <p:extLst>
      <p:ext uri="{BB962C8B-B14F-4D97-AF65-F5344CB8AC3E}">
        <p14:creationId xmlns:p14="http://schemas.microsoft.com/office/powerpoint/2010/main" val="275931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02D3C-626F-C7C3-0CB4-73271938A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08A9D8-50FD-7334-1C55-1A8E46F31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DEC1E0-BD60-CCA6-0756-C515E068CA18}"/>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F848A23B-151D-9CD0-34C7-F423A6E424CC}"/>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322548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BE410-04C3-4683-5978-56ADD8985F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2E92DB-89FF-7025-AA20-00AFF26929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6F119B-A986-4BAF-1123-FF2C93C484B2}"/>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04F34016-14AC-4B0F-93CE-545734B7645F}"/>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46470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CA6B4-A889-3C9B-DC91-3278C4D03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58087-5BB5-CA64-AF36-EEA78EDC0A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4031F4-91F8-0CD1-3C09-D06C7BC0BA2F}"/>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A0368A00-FEE0-D57C-41FB-3E2CF643CAC4}"/>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929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4704B-B11B-1CE3-7BFE-7127F83A39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4BAAC3-609D-BF3F-2224-4AF2DF974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76BA8-77CC-8A20-F1B1-2F58DE8DCEFB}"/>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E2BFA855-1892-AC2B-2A54-4A62FD896C1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2008418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0204-DDE9-5288-0450-9B4F6FD766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FCEFDD-5079-0311-02BA-C771B8A80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389696-22DE-99CB-49C3-C77F1019FFEA}"/>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28ED8BB6-5A90-D189-CFF1-F0516472F173}"/>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112543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91C06-E05C-AB78-EBC3-8B17E1C24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F9528-6EEB-220A-03B4-4885ED39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2A29B-C71C-C284-E105-24CE14A83B7D}"/>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C9F2670B-6815-A1E9-1E3A-E698522E6B8F}"/>
              </a:ext>
            </a:extLst>
          </p:cNvPr>
          <p:cNvSpPr>
            <a:spLocks noGrp="1"/>
          </p:cNvSpPr>
          <p:nvPr>
            <p:ph type="sldNum" sz="quarter" idx="5"/>
          </p:nvPr>
        </p:nvSpPr>
        <p:spPr/>
        <p:txBody>
          <a:bodyPr/>
          <a:lstStyle/>
          <a:p>
            <a:fld id="{259F9006-CF95-DB4F-84D4-DB2E02F1BCE3}" type="slidenum">
              <a:rPr lang="en-NZ" smtClean="0"/>
              <a:t>9</a:t>
            </a:fld>
            <a:endParaRPr lang="en-NZ"/>
          </a:p>
        </p:txBody>
      </p:sp>
    </p:spTree>
    <p:extLst>
      <p:ext uri="{BB962C8B-B14F-4D97-AF65-F5344CB8AC3E}">
        <p14:creationId xmlns:p14="http://schemas.microsoft.com/office/powerpoint/2010/main" val="371828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N-cover ">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NZ" noProof="0"/>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D754DBFC-E783-5551-9AFA-F2140F75DC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1CDF9EAE-8048-49A3-4BD2-E8734BBB5F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576012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HIT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494D88D-44D6-EC4B-B9F1-C598DF4E4022}"/>
              </a:ext>
            </a:extLst>
          </p:cNvPr>
          <p:cNvSpPr>
            <a:spLocks noGrp="1"/>
          </p:cNvSpPr>
          <p:nvPr>
            <p:ph type="pic" sz="quarter" idx="10" hasCustomPrompt="1"/>
          </p:nvPr>
        </p:nvSpPr>
        <p:spPr>
          <a:xfrm>
            <a:off x="0" y="0"/>
            <a:ext cx="12191999" cy="6858000"/>
          </a:xfrm>
        </p:spPr>
        <p:txBody>
          <a:bodyPr anchor="ctr"/>
          <a:lstStyle>
            <a:lvl1pPr marL="0" indent="0" algn="ctr">
              <a:buNone/>
              <a:defRPr/>
            </a:lvl1pPr>
          </a:lstStyle>
          <a:p>
            <a:r>
              <a:rPr lang="en-GB"/>
              <a:t>Click to insert picture</a:t>
            </a:r>
            <a:endParaRPr lang="en-US"/>
          </a:p>
        </p:txBody>
      </p:sp>
    </p:spTree>
    <p:extLst>
      <p:ext uri="{BB962C8B-B14F-4D97-AF65-F5344CB8AC3E}">
        <p14:creationId xmlns:p14="http://schemas.microsoft.com/office/powerpoint/2010/main" val="35085964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NZ"/>
          </a:p>
        </p:txBody>
      </p:sp>
    </p:spTree>
    <p:extLst>
      <p:ext uri="{BB962C8B-B14F-4D97-AF65-F5344CB8AC3E}">
        <p14:creationId xmlns:p14="http://schemas.microsoft.com/office/powerpoint/2010/main" val="26246334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VIOLET - Title + Content 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550589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VIOLET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1847577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22614569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14947795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VIOLET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42817491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VIOLET - Section break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42276916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VIOLET - Section break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0789807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VIOLET - Section break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642402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VIOLET- Section break 4">
    <p:bg>
      <p:bgPr>
        <a:solidFill>
          <a:schemeClr val="accent6"/>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15714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504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7B01B56-E03A-5E41-81ED-B5170CBF4C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78" b="29087"/>
          <a:stretch/>
        </p:blipFill>
        <p:spPr>
          <a:xfrm>
            <a:off x="7121354" y="1"/>
            <a:ext cx="4499145"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3" name="Rectangle 2">
            <a:extLst>
              <a:ext uri="{FF2B5EF4-FFF2-40B4-BE49-F238E27FC236}">
                <a16:creationId xmlns:a16="http://schemas.microsoft.com/office/drawing/2014/main" id="{116BC314-46E2-4148-1E8E-84466FE1010F}"/>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FD061A80-7037-32C9-6AB6-C186760F349D}"/>
              </a:ext>
            </a:extLst>
          </p:cNvPr>
          <p:cNvGrpSpPr/>
          <p:nvPr userDrawn="1"/>
        </p:nvGrpSpPr>
        <p:grpSpPr>
          <a:xfrm>
            <a:off x="2733513" y="5624265"/>
            <a:ext cx="1287128" cy="274320"/>
            <a:chOff x="2733513" y="5624265"/>
            <a:chExt cx="1287128" cy="274320"/>
          </a:xfrm>
        </p:grpSpPr>
        <p:pic>
          <p:nvPicPr>
            <p:cNvPr id="5" name="Picture 4">
              <a:extLst>
                <a:ext uri="{FF2B5EF4-FFF2-40B4-BE49-F238E27FC236}">
                  <a16:creationId xmlns:a16="http://schemas.microsoft.com/office/drawing/2014/main" id="{D3B21771-0ABB-F5B9-49B8-E4169D1DEF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6DE5978D-614C-02DE-C4A7-33FBC2955CA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4" name="TextBox 3">
            <a:extLst>
              <a:ext uri="{FF2B5EF4-FFF2-40B4-BE49-F238E27FC236}">
                <a16:creationId xmlns:a16="http://schemas.microsoft.com/office/drawing/2014/main" id="{4456603F-5423-608A-A419-3241A723C997}"/>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CCA5BD10-DABD-6881-257B-385F1AA951F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91997912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8" name="Picture 17">
            <a:extLst>
              <a:ext uri="{FF2B5EF4-FFF2-40B4-BE49-F238E27FC236}">
                <a16:creationId xmlns:a16="http://schemas.microsoft.com/office/drawing/2014/main" id="{0A981915-3EE1-B84F-9572-1748C5A7DA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675" b="30401"/>
          <a:stretch/>
        </p:blipFill>
        <p:spPr>
          <a:xfrm>
            <a:off x="7293474" y="0"/>
            <a:ext cx="4004927"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3FB896E-1054-80A4-339F-829FB7F747F2}"/>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8C4887D8-E900-36AA-B880-DA7E7D501E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A0777481-45F6-E68B-4A79-C4F7779DD69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9B61D9A8-EA2F-5C22-17E5-0BB9A055AC8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9" name="TextBox 8">
            <a:extLst>
              <a:ext uri="{FF2B5EF4-FFF2-40B4-BE49-F238E27FC236}">
                <a16:creationId xmlns:a16="http://schemas.microsoft.com/office/drawing/2014/main" id="{BE8F31B1-CFCE-B9DF-296E-85060F0492E4}"/>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1381FAFB-5DF0-72D7-1B8B-94765369FC8F}"/>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624149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7215F253-7F8C-4342-9328-B6A3514298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24" name="Content Placeholder 10">
            <a:extLst>
              <a:ext uri="{FF2B5EF4-FFF2-40B4-BE49-F238E27FC236}">
                <a16:creationId xmlns:a16="http://schemas.microsoft.com/office/drawing/2014/main" id="{3033F68C-F701-B149-A7CD-35109CAC5166}"/>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25" name="Content Placeholder 10">
            <a:extLst>
              <a:ext uri="{FF2B5EF4-FFF2-40B4-BE49-F238E27FC236}">
                <a16:creationId xmlns:a16="http://schemas.microsoft.com/office/drawing/2014/main" id="{1990401A-DDA4-919A-E487-C41F6E139EA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26" name="Content Placeholder 10">
            <a:extLst>
              <a:ext uri="{FF2B5EF4-FFF2-40B4-BE49-F238E27FC236}">
                <a16:creationId xmlns:a16="http://schemas.microsoft.com/office/drawing/2014/main" id="{952F8B22-86ED-F251-5308-61EE952D44D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9" name="Content Placeholder 10">
            <a:extLst>
              <a:ext uri="{FF2B5EF4-FFF2-40B4-BE49-F238E27FC236}">
                <a16:creationId xmlns:a16="http://schemas.microsoft.com/office/drawing/2014/main" id="{6C18F283-7B96-54D1-4DD0-323366CF9D70}"/>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D51CBC74-9549-5023-C5B6-D3BD5F8F48FE}"/>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36" name="Content Placeholder 10">
            <a:extLst>
              <a:ext uri="{FF2B5EF4-FFF2-40B4-BE49-F238E27FC236}">
                <a16:creationId xmlns:a16="http://schemas.microsoft.com/office/drawing/2014/main" id="{0F60CAA3-D30C-8D54-7648-44EAE6C8B79B}"/>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FB1280EB-A3E4-EA99-4CFD-598D70524D3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18E15E35-507B-CA44-7E17-7DE027CF671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9" name="Content Placeholder 10">
            <a:extLst>
              <a:ext uri="{FF2B5EF4-FFF2-40B4-BE49-F238E27FC236}">
                <a16:creationId xmlns:a16="http://schemas.microsoft.com/office/drawing/2014/main" id="{4C318EC7-E2BE-1348-731A-96475A1404BA}"/>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40" name="Content Placeholder 10">
            <a:extLst>
              <a:ext uri="{FF2B5EF4-FFF2-40B4-BE49-F238E27FC236}">
                <a16:creationId xmlns:a16="http://schemas.microsoft.com/office/drawing/2014/main" id="{A05E5B6A-CCB2-B317-48F6-8CCD33BA972D}"/>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41" name="Content Placeholder 10">
            <a:extLst>
              <a:ext uri="{FF2B5EF4-FFF2-40B4-BE49-F238E27FC236}">
                <a16:creationId xmlns:a16="http://schemas.microsoft.com/office/drawing/2014/main" id="{7F4EA2D0-C6D3-F73F-E51E-294CB6122A3F}"/>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42" name="Content Placeholder 10">
            <a:extLst>
              <a:ext uri="{FF2B5EF4-FFF2-40B4-BE49-F238E27FC236}">
                <a16:creationId xmlns:a16="http://schemas.microsoft.com/office/drawing/2014/main" id="{94AE2691-BDE3-5211-EDDC-07FBC9B5B78A}"/>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5" name="TextBox 4">
            <a:extLst>
              <a:ext uri="{FF2B5EF4-FFF2-40B4-BE49-F238E27FC236}">
                <a16:creationId xmlns:a16="http://schemas.microsoft.com/office/drawing/2014/main" id="{0233CE4D-AFA6-BB48-C9A9-457778443A57}"/>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6" name="Picture 5" descr="A black and green logo&#10;&#10;AI-generated content may be incorrect.">
            <a:extLst>
              <a:ext uri="{FF2B5EF4-FFF2-40B4-BE49-F238E27FC236}">
                <a16:creationId xmlns:a16="http://schemas.microsoft.com/office/drawing/2014/main" id="{F1D3409A-5F7C-1AD0-F43E-A4698192A3E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279787606"/>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GOLD - cover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extBox 1">
            <a:extLst>
              <a:ext uri="{FF2B5EF4-FFF2-40B4-BE49-F238E27FC236}">
                <a16:creationId xmlns:a16="http://schemas.microsoft.com/office/drawing/2014/main" id="{D7F74895-435B-102A-8645-8BF060B75CF3}"/>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3" name="Picture 2" descr="A logo with a circle and text&#10;&#10;AI-generated content may be incorrect.">
            <a:extLst>
              <a:ext uri="{FF2B5EF4-FFF2-40B4-BE49-F238E27FC236}">
                <a16:creationId xmlns:a16="http://schemas.microsoft.com/office/drawing/2014/main" id="{657B815A-5584-C88B-25F2-A89F78250C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103100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GOLD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5"/>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3AF7CA6F-BAC3-1E50-5D9A-1B199943FCB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B269DE1-DC21-BB5F-B56B-A836EC72371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31429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GOLD - Cover + circles x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GB"/>
              <a:t>Click to edit Master title style</a:t>
            </a:r>
            <a:endParaRPr lang="en-US"/>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F9E00A89-5B18-DE85-0917-E46C22B3605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47BD34F-ED89-8B2C-A3A5-C114159ACD1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59295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GOLD - Title + Content a">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5887481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GOLD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7294768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GOLD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6640189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OLD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26895288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EEN - Title + Content 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359875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GOLD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1710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GOLD - Section break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22579103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GOLD - Section break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259509796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GOLD - Section break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150031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GOLD - Section break 4">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10310769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GOLD_End Slide">
    <p:bg>
      <p:bgPr>
        <a:solidFill>
          <a:srgbClr val="FFF4E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D7461-C4D0-DF4A-A40E-F38E8B0D21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1" b="29067"/>
          <a:stretch/>
        </p:blipFill>
        <p:spPr>
          <a:xfrm>
            <a:off x="7121354" y="1"/>
            <a:ext cx="4495800"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6" name="Rectangle 5">
            <a:extLst>
              <a:ext uri="{FF2B5EF4-FFF2-40B4-BE49-F238E27FC236}">
                <a16:creationId xmlns:a16="http://schemas.microsoft.com/office/drawing/2014/main" id="{93277096-34F4-2174-AAE7-F60B2883BC0B}"/>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91395B33-37CF-F664-40A8-7C3CB1C3CAEF}"/>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E3B56752-261F-DECE-E916-32396C656A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4" name="Picture 3">
              <a:extLst>
                <a:ext uri="{FF2B5EF4-FFF2-40B4-BE49-F238E27FC236}">
                  <a16:creationId xmlns:a16="http://schemas.microsoft.com/office/drawing/2014/main" id="{CF4D251E-BB56-5F8D-A68F-5F2F946273F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BE1AD7C5-3B5B-0443-30F9-927F92FCDDFE}"/>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5600D1A7-A69B-8C66-5820-7E961F1AC6F8}"/>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13942111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GOLD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3" name="Picture 2">
            <a:extLst>
              <a:ext uri="{FF2B5EF4-FFF2-40B4-BE49-F238E27FC236}">
                <a16:creationId xmlns:a16="http://schemas.microsoft.com/office/drawing/2014/main" id="{91626881-F5D6-4841-B556-5C99FABC897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68" b="30432"/>
          <a:stretch/>
        </p:blipFill>
        <p:spPr>
          <a:xfrm>
            <a:off x="7293474" y="1"/>
            <a:ext cx="4016248" cy="5733255"/>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4" name="Group 3">
            <a:extLst>
              <a:ext uri="{FF2B5EF4-FFF2-40B4-BE49-F238E27FC236}">
                <a16:creationId xmlns:a16="http://schemas.microsoft.com/office/drawing/2014/main" id="{80FBB734-535D-BE36-FC7B-A7415AEC3C96}"/>
              </a:ext>
            </a:extLst>
          </p:cNvPr>
          <p:cNvGrpSpPr/>
          <p:nvPr userDrawn="1"/>
        </p:nvGrpSpPr>
        <p:grpSpPr>
          <a:xfrm>
            <a:off x="2733513" y="6025017"/>
            <a:ext cx="1287128" cy="274320"/>
            <a:chOff x="2733513" y="5624265"/>
            <a:chExt cx="1287128" cy="274320"/>
          </a:xfrm>
        </p:grpSpPr>
        <p:pic>
          <p:nvPicPr>
            <p:cNvPr id="5" name="Picture 4">
              <a:extLst>
                <a:ext uri="{FF2B5EF4-FFF2-40B4-BE49-F238E27FC236}">
                  <a16:creationId xmlns:a16="http://schemas.microsoft.com/office/drawing/2014/main" id="{D802DCE0-FDAF-FAA4-6A2E-FB39DFB1FC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A7905BC7-593C-D255-89CF-D11B7443E70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9" name="Rectangle 8">
            <a:extLst>
              <a:ext uri="{FF2B5EF4-FFF2-40B4-BE49-F238E27FC236}">
                <a16:creationId xmlns:a16="http://schemas.microsoft.com/office/drawing/2014/main" id="{40B95AE3-6101-0EFC-7D23-25C70C345A8A}"/>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10" name="TextBox 9">
            <a:extLst>
              <a:ext uri="{FF2B5EF4-FFF2-40B4-BE49-F238E27FC236}">
                <a16:creationId xmlns:a16="http://schemas.microsoft.com/office/drawing/2014/main" id="{DC24665A-F1E7-868C-B115-85520871FF0B}"/>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1" name="Picture 10" descr="A logo with a circle and text&#10;&#10;AI-generated content may be incorrect.">
            <a:extLst>
              <a:ext uri="{FF2B5EF4-FFF2-40B4-BE49-F238E27FC236}">
                <a16:creationId xmlns:a16="http://schemas.microsoft.com/office/drawing/2014/main" id="{FECC0407-7EC1-23C9-A6C1-16097BF93461}"/>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904783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GOLD_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2F612E68-18FE-A742-8701-0A41C05861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4" name="Content Placeholder 10">
            <a:extLst>
              <a:ext uri="{FF2B5EF4-FFF2-40B4-BE49-F238E27FC236}">
                <a16:creationId xmlns:a16="http://schemas.microsoft.com/office/drawing/2014/main" id="{5CB7039A-7C11-9FE2-2096-F28184959F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C47EFB35-A58C-42F8-D38E-01B04EDD9E63}"/>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5B7A277-A60D-A548-9C15-A2CF68577B14}"/>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ED91627F-69F6-6C54-1156-1C90C6D3E4D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AF1D9265-EA3A-B08F-350A-FE5D7B7FA474}"/>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3892691D-6796-5002-95B1-17969453AF6E}"/>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9E47808-A463-8AD8-2A0A-956B7FAE150E}"/>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D3AAD24B-FA2C-7862-34CF-0EAD707ECB82}"/>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64857410-AF46-275E-BBE1-49FE6AC92C5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A51B6085-D877-113C-1A2C-F33DDB390638}"/>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DABC3F9F-82EB-82ED-D16D-88B31E6B7AE8}"/>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62A4A287-2559-AB52-4A3B-16B53E17986F}"/>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B1BD9F8E-EA39-2AD5-B0AA-96BAAE462D0C}"/>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3A22DC95-8E44-B08B-53D3-7103ED493F0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305376685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BLUE - cover ">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675504D5-0DF8-73D4-EA84-B7A2EBB34272}"/>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8718F95-AA62-49DB-C93F-1000FBE563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725303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BLUE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B9D5996D-754B-CF83-6153-68B540D14A37}"/>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3EBF966-ACB7-CE1F-939A-C6C2CB53092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620345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EEN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96986540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BLUE - Cover + circles x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4FD7E0B-402A-3290-4A06-BB3B43328B0E}"/>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3F4EB8-7E23-3FA1-933F-130F0F0DAD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257681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LUE - Title + Content a">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1268613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UE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21722710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UE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101270751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LUE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69706723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U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291638385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BLUE - Section break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9212920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UE - Section break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59717744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UE - Section break 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9427029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UE - Section break 4">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94244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EN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39192747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BLUE - End Slide">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18C33-91CE-3C48-BD6C-E5FD9E6599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53" b="29075"/>
          <a:stretch/>
        </p:blipFill>
        <p:spPr>
          <a:xfrm>
            <a:off x="7121354" y="0"/>
            <a:ext cx="4495800" cy="6858000"/>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4" name="Rectangle 3">
            <a:extLst>
              <a:ext uri="{FF2B5EF4-FFF2-40B4-BE49-F238E27FC236}">
                <a16:creationId xmlns:a16="http://schemas.microsoft.com/office/drawing/2014/main" id="{710E42AB-373E-9686-F751-EA4828238251}"/>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1DA906CF-7B00-1AAC-F6F3-8E46A6C13567}"/>
              </a:ext>
            </a:extLst>
          </p:cNvPr>
          <p:cNvGrpSpPr/>
          <p:nvPr userDrawn="1"/>
        </p:nvGrpSpPr>
        <p:grpSpPr>
          <a:xfrm>
            <a:off x="2733513" y="5624265"/>
            <a:ext cx="1287128" cy="274320"/>
            <a:chOff x="2733513" y="5624265"/>
            <a:chExt cx="1287128" cy="274320"/>
          </a:xfrm>
        </p:grpSpPr>
        <p:pic>
          <p:nvPicPr>
            <p:cNvPr id="6" name="Picture 5">
              <a:extLst>
                <a:ext uri="{FF2B5EF4-FFF2-40B4-BE49-F238E27FC236}">
                  <a16:creationId xmlns:a16="http://schemas.microsoft.com/office/drawing/2014/main" id="{E26DE162-6235-FDCE-607E-CCDBBC562F7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8" name="Picture 7">
              <a:extLst>
                <a:ext uri="{FF2B5EF4-FFF2-40B4-BE49-F238E27FC236}">
                  <a16:creationId xmlns:a16="http://schemas.microsoft.com/office/drawing/2014/main" id="{201529FA-49FC-93B3-9809-6083E2AE42D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5" name="TextBox 4">
            <a:extLst>
              <a:ext uri="{FF2B5EF4-FFF2-40B4-BE49-F238E27FC236}">
                <a16:creationId xmlns:a16="http://schemas.microsoft.com/office/drawing/2014/main" id="{DFF392EF-797C-1B76-E778-27B565F5A761}"/>
              </a:ext>
            </a:extLst>
          </p:cNvPr>
          <p:cNvSpPr txBox="1"/>
          <p:nvPr userDrawn="1"/>
        </p:nvSpPr>
        <p:spPr>
          <a:xfrm>
            <a:off x="816000" y="6313635"/>
            <a:ext cx="6196546"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9" name="Picture 8" descr="A logo with a circle and text&#10;&#10;AI-generated content may be incorrect.">
            <a:extLst>
              <a:ext uri="{FF2B5EF4-FFF2-40B4-BE49-F238E27FC236}">
                <a16:creationId xmlns:a16="http://schemas.microsoft.com/office/drawing/2014/main" id="{39847451-0F0A-5289-8B53-82A8D7506DFE}"/>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74895161"/>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7" name="Picture 16">
            <a:extLst>
              <a:ext uri="{FF2B5EF4-FFF2-40B4-BE49-F238E27FC236}">
                <a16:creationId xmlns:a16="http://schemas.microsoft.com/office/drawing/2014/main" id="{41E79025-1932-3A43-B290-7270114689E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57" b="30444"/>
          <a:stretch/>
        </p:blipFill>
        <p:spPr>
          <a:xfrm>
            <a:off x="7293474" y="0"/>
            <a:ext cx="4016248"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3" name="Group 2">
            <a:extLst>
              <a:ext uri="{FF2B5EF4-FFF2-40B4-BE49-F238E27FC236}">
                <a16:creationId xmlns:a16="http://schemas.microsoft.com/office/drawing/2014/main" id="{E4F45BE2-7116-993B-E9B8-B6C9AB9A8737}"/>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2F21F77-F06A-EE70-F31C-B70E563DB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3031E64B-5830-D73F-5110-8CF838A2546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09CFA48B-A6C2-CCA1-6E23-C8111466536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B85C90-2D5B-D10F-3C61-9AB8F8D954F5}"/>
              </a:ext>
            </a:extLst>
          </p:cNvPr>
          <p:cNvSpPr txBox="1"/>
          <p:nvPr userDrawn="1"/>
        </p:nvSpPr>
        <p:spPr>
          <a:xfrm>
            <a:off x="817199" y="5146777"/>
            <a:ext cx="6188907"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A9611B92-B571-16F5-4826-CDCBB91CDDA4}"/>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175003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23312E10-7AF2-FD47-A7E3-740961465E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Content Placeholder 10">
            <a:extLst>
              <a:ext uri="{FF2B5EF4-FFF2-40B4-BE49-F238E27FC236}">
                <a16:creationId xmlns:a16="http://schemas.microsoft.com/office/drawing/2014/main" id="{A5D06ECC-7E86-91AE-485B-AAADC9DC8961}"/>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2D5D0820-3F22-4FDE-2A81-E1C2EBF85D3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B0AA549-7566-3A9F-0129-58B11CED6A0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731099CB-D130-0890-E192-8141BD8F9BB3}"/>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F27381B0-651D-5030-0B37-8AA5DDB3DB1B}"/>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80091972-FE6C-9980-84BE-76D8336B3C69}"/>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AF03063-F3E2-B5EB-5DBE-B75E17689FB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BF665C6F-A53E-487C-9584-A4166071DC9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4F80E975-2EE9-4298-FCA4-A1F35039EA7C}"/>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E8077A08-7546-820E-91B0-F19E05B25B3E}"/>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81DBDC1D-2DDC-F589-3B27-682F34A52364}"/>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5FC2036F-256C-435E-944B-D3977A485779}"/>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7F3D679A-B25E-374F-6EF5-B77E293EA9B2}"/>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90955F4F-6101-F789-083A-A7DB9126897D}"/>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275354385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EEN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41612855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GREEN - 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072454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EEN - Section break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869509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GREEN - Section break 3">
    <p:bg>
      <p:bgPr>
        <a:solidFill>
          <a:srgbClr val="EBF5E8"/>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69351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 Section break 4">
    <p:bg>
      <p:bgPr>
        <a:solidFill>
          <a:schemeClr val="accent2"/>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233727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N-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1"/>
                </a:solidFill>
              </a:defRPr>
            </a:lvl1pPr>
          </a:lstStyle>
          <a:p>
            <a:r>
              <a:rPr lang="en-US"/>
              <a:t>Click to edit Master title style</a:t>
            </a:r>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64DF3DCF-D76C-14DE-AC6E-6A3D4BC441D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B262021-1588-3B13-5E00-F18C2E6D38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2011923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 End slide 1">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D045-2D7B-774A-8416-440089913B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9" name="Rectangle 18">
            <a:extLst>
              <a:ext uri="{FF2B5EF4-FFF2-40B4-BE49-F238E27FC236}">
                <a16:creationId xmlns:a16="http://schemas.microsoft.com/office/drawing/2014/main" id="{9BA638A1-7CD6-764B-ADC5-9F2C7214497D}"/>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6375450-45AE-C7B1-2520-07BAE43C1852}"/>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2F866623-481D-FA26-B676-CE54277E3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6" name="Picture 5">
              <a:extLst>
                <a:ext uri="{FF2B5EF4-FFF2-40B4-BE49-F238E27FC236}">
                  <a16:creationId xmlns:a16="http://schemas.microsoft.com/office/drawing/2014/main" id="{6BB7C580-85E3-392C-BA47-EEF42889E1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4177BDE7-2C35-287D-7C9D-F1326200A3CB}"/>
              </a:ext>
            </a:extLst>
          </p:cNvPr>
          <p:cNvSpPr txBox="1"/>
          <p:nvPr userDrawn="1"/>
        </p:nvSpPr>
        <p:spPr>
          <a:xfrm>
            <a:off x="815999" y="6313635"/>
            <a:ext cx="6172175"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A4B21A83-6956-9E9E-A6A5-8DA6DE0325F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8929644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D069FDE9-4FF8-424B-A9BA-38AB1AB7FA5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33" b="30468"/>
          <a:stretch/>
        </p:blipFill>
        <p:spPr>
          <a:xfrm>
            <a:off x="7293474" y="0"/>
            <a:ext cx="4016248" cy="5733257"/>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102E81D3-9633-A700-673C-5DB61C8F08D0}"/>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0B003A3-3CDF-729F-0922-3CE165D366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F546F161-CD4E-FB48-1101-33F9CC40809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9" name="TextBox 8">
            <a:extLst>
              <a:ext uri="{FF2B5EF4-FFF2-40B4-BE49-F238E27FC236}">
                <a16:creationId xmlns:a16="http://schemas.microsoft.com/office/drawing/2014/main" id="{23D6F9A3-0371-9272-A3F8-E5167FF324B0}"/>
              </a:ext>
            </a:extLst>
          </p:cNvPr>
          <p:cNvSpPr txBox="1"/>
          <p:nvPr userDrawn="1"/>
        </p:nvSpPr>
        <p:spPr>
          <a:xfrm>
            <a:off x="817199" y="5146777"/>
            <a:ext cx="6170975"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a:p>
            <a:endParaRPr lang="en-NZ" sz="650">
              <a:solidFill>
                <a:srgbClr val="3E5D58"/>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94620E-2B6F-F222-B6D7-AA2780178831}"/>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pic>
        <p:nvPicPr>
          <p:cNvPr id="12" name="Picture 11" descr="A logo with a circle and text&#10;&#10;AI-generated content may be incorrect.">
            <a:extLst>
              <a:ext uri="{FF2B5EF4-FFF2-40B4-BE49-F238E27FC236}">
                <a16:creationId xmlns:a16="http://schemas.microsoft.com/office/drawing/2014/main" id="{5DEC51D5-6EE2-17BA-3829-AFC9AA91A9D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1611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12" name="Content Placeholder 10">
            <a:extLst>
              <a:ext uri="{FF2B5EF4-FFF2-40B4-BE49-F238E27FC236}">
                <a16:creationId xmlns:a16="http://schemas.microsoft.com/office/drawing/2014/main" id="{7158C61F-BA1C-F244-83B8-A0F95ECA2E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14" name="Content Placeholder 10">
            <a:extLst>
              <a:ext uri="{FF2B5EF4-FFF2-40B4-BE49-F238E27FC236}">
                <a16:creationId xmlns:a16="http://schemas.microsoft.com/office/drawing/2014/main" id="{397F7194-4638-A540-9B1E-335CF6EA0C9F}"/>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19" name="Content Placeholder 10">
            <a:extLst>
              <a:ext uri="{FF2B5EF4-FFF2-40B4-BE49-F238E27FC236}">
                <a16:creationId xmlns:a16="http://schemas.microsoft.com/office/drawing/2014/main" id="{173C33A0-A043-A948-B099-91BECE8360B5}"/>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1" name="Content Placeholder 10">
            <a:extLst>
              <a:ext uri="{FF2B5EF4-FFF2-40B4-BE49-F238E27FC236}">
                <a16:creationId xmlns:a16="http://schemas.microsoft.com/office/drawing/2014/main" id="{B565D28E-E6F3-8145-A040-2C975C95304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23" name="Content Placeholder 10">
            <a:extLst>
              <a:ext uri="{FF2B5EF4-FFF2-40B4-BE49-F238E27FC236}">
                <a16:creationId xmlns:a16="http://schemas.microsoft.com/office/drawing/2014/main" id="{3F142C13-C2F5-9D45-B5D6-A8E67449D6E8}"/>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887C1BA0-64A0-744E-ADB8-AE48DD65F78C}"/>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28" name="Content Placeholder 10">
            <a:extLst>
              <a:ext uri="{FF2B5EF4-FFF2-40B4-BE49-F238E27FC236}">
                <a16:creationId xmlns:a16="http://schemas.microsoft.com/office/drawing/2014/main" id="{69FF9AB4-2F00-464F-80C3-508BF66DB7B8}"/>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0" name="Content Placeholder 10">
            <a:extLst>
              <a:ext uri="{FF2B5EF4-FFF2-40B4-BE49-F238E27FC236}">
                <a16:creationId xmlns:a16="http://schemas.microsoft.com/office/drawing/2014/main" id="{2111A7E6-194B-5C46-8DEF-249FAFB13209}"/>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1" name="Content Placeholder 10">
            <a:extLst>
              <a:ext uri="{FF2B5EF4-FFF2-40B4-BE49-F238E27FC236}">
                <a16:creationId xmlns:a16="http://schemas.microsoft.com/office/drawing/2014/main" id="{8760447C-A4BC-764A-AE45-8BF8C0023F0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32" name="Content Placeholder 10">
            <a:extLst>
              <a:ext uri="{FF2B5EF4-FFF2-40B4-BE49-F238E27FC236}">
                <a16:creationId xmlns:a16="http://schemas.microsoft.com/office/drawing/2014/main" id="{EFAC369D-8EC3-1348-B9B0-D07E28FC3E40}"/>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33" name="Content Placeholder 10">
            <a:extLst>
              <a:ext uri="{FF2B5EF4-FFF2-40B4-BE49-F238E27FC236}">
                <a16:creationId xmlns:a16="http://schemas.microsoft.com/office/drawing/2014/main" id="{65ED0B90-0A3E-F442-ACB0-BD6255B59D2B}"/>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34" name="Content Placeholder 10">
            <a:extLst>
              <a:ext uri="{FF2B5EF4-FFF2-40B4-BE49-F238E27FC236}">
                <a16:creationId xmlns:a16="http://schemas.microsoft.com/office/drawing/2014/main" id="{295A6809-5859-9146-AE46-C863F94D9883}"/>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3" name="TextBox 2">
            <a:extLst>
              <a:ext uri="{FF2B5EF4-FFF2-40B4-BE49-F238E27FC236}">
                <a16:creationId xmlns:a16="http://schemas.microsoft.com/office/drawing/2014/main" id="{E8C616A4-A1D1-3F84-227C-9229E596D825}"/>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4" name="Picture 3" descr="A black and green logo&#10;&#10;AI-generated content may be incorrect.">
            <a:extLst>
              <a:ext uri="{FF2B5EF4-FFF2-40B4-BE49-F238E27FC236}">
                <a16:creationId xmlns:a16="http://schemas.microsoft.com/office/drawing/2014/main" id="{8A8D3371-B923-1FC6-42F9-3A718041DE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02333823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VIOLET -cover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5C08F2-87B6-FAC5-4379-33CE404E94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F1E856DC-098F-92DF-102E-DBF4296764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588211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IOLET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4D29164D-D2CB-91F5-6045-AA7B46BA83C0}"/>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EA16B99B-C25C-125A-07A5-E137AD11E6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468536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VIOLET - Cover + circles x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B663065-8F10-5079-C092-BA1162E2EF3F}"/>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8330B86-F912-ED1E-675F-78BE44EDD4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049975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4250742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Tree>
    <p:extLst>
      <p:ext uri="{BB962C8B-B14F-4D97-AF65-F5344CB8AC3E}">
        <p14:creationId xmlns:p14="http://schemas.microsoft.com/office/powerpoint/2010/main" val="2624633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OLET - Title + Content 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55058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OLET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18475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N - Cover + circles x 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30F97A-9B5A-7CC9-9BC1-B14CB40BAF1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478D46-D27A-5419-51E3-7CEC274350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87645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22614569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14947795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OLET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42817491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VIOLET - Section break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4227691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IOLET - Section break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07898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VIOLET - Section break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64240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IOLET- Section break 4">
    <p:bg>
      <p:bgPr>
        <a:solidFill>
          <a:schemeClr val="accent6"/>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1571436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7B01B56-E03A-5E41-81ED-B5170CBF4C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78" b="29087"/>
          <a:stretch/>
        </p:blipFill>
        <p:spPr>
          <a:xfrm>
            <a:off x="7121354" y="1"/>
            <a:ext cx="4499145"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3" name="Rectangle 2">
            <a:extLst>
              <a:ext uri="{FF2B5EF4-FFF2-40B4-BE49-F238E27FC236}">
                <a16:creationId xmlns:a16="http://schemas.microsoft.com/office/drawing/2014/main" id="{116BC314-46E2-4148-1E8E-84466FE1010F}"/>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FD061A80-7037-32C9-6AB6-C186760F349D}"/>
              </a:ext>
            </a:extLst>
          </p:cNvPr>
          <p:cNvGrpSpPr/>
          <p:nvPr userDrawn="1"/>
        </p:nvGrpSpPr>
        <p:grpSpPr>
          <a:xfrm>
            <a:off x="2733513" y="5624265"/>
            <a:ext cx="1287128" cy="274320"/>
            <a:chOff x="2733513" y="5624265"/>
            <a:chExt cx="1287128" cy="274320"/>
          </a:xfrm>
        </p:grpSpPr>
        <p:pic>
          <p:nvPicPr>
            <p:cNvPr id="5" name="Picture 4">
              <a:extLst>
                <a:ext uri="{FF2B5EF4-FFF2-40B4-BE49-F238E27FC236}">
                  <a16:creationId xmlns:a16="http://schemas.microsoft.com/office/drawing/2014/main" id="{D3B21771-0ABB-F5B9-49B8-E4169D1DEF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6DE5978D-614C-02DE-C4A7-33FBC2955CA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4" name="TextBox 3">
            <a:extLst>
              <a:ext uri="{FF2B5EF4-FFF2-40B4-BE49-F238E27FC236}">
                <a16:creationId xmlns:a16="http://schemas.microsoft.com/office/drawing/2014/main" id="{4456603F-5423-608A-A419-3241A723C997}"/>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CCA5BD10-DABD-6881-257B-385F1AA951F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91997912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8" name="Picture 17">
            <a:extLst>
              <a:ext uri="{FF2B5EF4-FFF2-40B4-BE49-F238E27FC236}">
                <a16:creationId xmlns:a16="http://schemas.microsoft.com/office/drawing/2014/main" id="{0A981915-3EE1-B84F-9572-1748C5A7DA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675" b="30401"/>
          <a:stretch/>
        </p:blipFill>
        <p:spPr>
          <a:xfrm>
            <a:off x="7293474" y="0"/>
            <a:ext cx="4004927"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3FB896E-1054-80A4-339F-829FB7F747F2}"/>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8C4887D8-E900-36AA-B880-DA7E7D501E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A0777481-45F6-E68B-4A79-C4F7779DD69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9B61D9A8-EA2F-5C22-17E5-0BB9A055AC8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9" name="TextBox 8">
            <a:extLst>
              <a:ext uri="{FF2B5EF4-FFF2-40B4-BE49-F238E27FC236}">
                <a16:creationId xmlns:a16="http://schemas.microsoft.com/office/drawing/2014/main" id="{BE8F31B1-CFCE-B9DF-296E-85060F0492E4}"/>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1381FAFB-5DF0-72D7-1B8B-94765369FC8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624149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7215F253-7F8C-4342-9328-B6A3514298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24" name="Content Placeholder 10">
            <a:extLst>
              <a:ext uri="{FF2B5EF4-FFF2-40B4-BE49-F238E27FC236}">
                <a16:creationId xmlns:a16="http://schemas.microsoft.com/office/drawing/2014/main" id="{3033F68C-F701-B149-A7CD-35109CAC5166}"/>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25" name="Content Placeholder 10">
            <a:extLst>
              <a:ext uri="{FF2B5EF4-FFF2-40B4-BE49-F238E27FC236}">
                <a16:creationId xmlns:a16="http://schemas.microsoft.com/office/drawing/2014/main" id="{1990401A-DDA4-919A-E487-C41F6E139EA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26" name="Content Placeholder 10">
            <a:extLst>
              <a:ext uri="{FF2B5EF4-FFF2-40B4-BE49-F238E27FC236}">
                <a16:creationId xmlns:a16="http://schemas.microsoft.com/office/drawing/2014/main" id="{952F8B22-86ED-F251-5308-61EE952D44D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9" name="Content Placeholder 10">
            <a:extLst>
              <a:ext uri="{FF2B5EF4-FFF2-40B4-BE49-F238E27FC236}">
                <a16:creationId xmlns:a16="http://schemas.microsoft.com/office/drawing/2014/main" id="{6C18F283-7B96-54D1-4DD0-323366CF9D70}"/>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D51CBC74-9549-5023-C5B6-D3BD5F8F48FE}"/>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36" name="Content Placeholder 10">
            <a:extLst>
              <a:ext uri="{FF2B5EF4-FFF2-40B4-BE49-F238E27FC236}">
                <a16:creationId xmlns:a16="http://schemas.microsoft.com/office/drawing/2014/main" id="{0F60CAA3-D30C-8D54-7648-44EAE6C8B79B}"/>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FB1280EB-A3E4-EA99-4CFD-598D70524D3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18E15E35-507B-CA44-7E17-7DE027CF671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9" name="Content Placeholder 10">
            <a:extLst>
              <a:ext uri="{FF2B5EF4-FFF2-40B4-BE49-F238E27FC236}">
                <a16:creationId xmlns:a16="http://schemas.microsoft.com/office/drawing/2014/main" id="{4C318EC7-E2BE-1348-731A-96475A1404BA}"/>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40" name="Content Placeholder 10">
            <a:extLst>
              <a:ext uri="{FF2B5EF4-FFF2-40B4-BE49-F238E27FC236}">
                <a16:creationId xmlns:a16="http://schemas.microsoft.com/office/drawing/2014/main" id="{A05E5B6A-CCB2-B317-48F6-8CCD33BA972D}"/>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41" name="Content Placeholder 10">
            <a:extLst>
              <a:ext uri="{FF2B5EF4-FFF2-40B4-BE49-F238E27FC236}">
                <a16:creationId xmlns:a16="http://schemas.microsoft.com/office/drawing/2014/main" id="{7F4EA2D0-C6D3-F73F-E51E-294CB6122A3F}"/>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42" name="Content Placeholder 10">
            <a:extLst>
              <a:ext uri="{FF2B5EF4-FFF2-40B4-BE49-F238E27FC236}">
                <a16:creationId xmlns:a16="http://schemas.microsoft.com/office/drawing/2014/main" id="{94AE2691-BDE3-5211-EDDC-07FBC9B5B78A}"/>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5" name="TextBox 4">
            <a:extLst>
              <a:ext uri="{FF2B5EF4-FFF2-40B4-BE49-F238E27FC236}">
                <a16:creationId xmlns:a16="http://schemas.microsoft.com/office/drawing/2014/main" id="{0233CE4D-AFA6-BB48-C9A9-457778443A57}"/>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6" name="Picture 5" descr="A black and green logo&#10;&#10;AI-generated content may be incorrect.">
            <a:extLst>
              <a:ext uri="{FF2B5EF4-FFF2-40B4-BE49-F238E27FC236}">
                <a16:creationId xmlns:a16="http://schemas.microsoft.com/office/drawing/2014/main" id="{F1D3409A-5F7C-1AD0-F43E-A4698192A3E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279787606"/>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 Title + Content ">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1">
                <a:solidFill>
                  <a:srgbClr val="3E5D58"/>
                </a:solidFill>
              </a:defRPr>
            </a:lvl1pPr>
          </a:lstStyle>
          <a:p>
            <a:pPr lvl="0"/>
            <a:r>
              <a:rPr lang="en-US" noProof="0"/>
              <a:t>Click to edit Master title style</a:t>
            </a:r>
            <a:endParaRPr lang="en-NZ" noProof="0"/>
          </a:p>
        </p:txBody>
      </p:sp>
      <p:sp>
        <p:nvSpPr>
          <p:cNvPr id="4" name="Content Placeholder 3">
            <a:extLst>
              <a:ext uri="{FF2B5EF4-FFF2-40B4-BE49-F238E27FC236}">
                <a16:creationId xmlns:a16="http://schemas.microsoft.com/office/drawing/2014/main" id="{31D65A56-84AD-C34E-B4B3-C50C1ED9DF88}"/>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12577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OLD - cover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extBox 1">
            <a:extLst>
              <a:ext uri="{FF2B5EF4-FFF2-40B4-BE49-F238E27FC236}">
                <a16:creationId xmlns:a16="http://schemas.microsoft.com/office/drawing/2014/main" id="{D7F74895-435B-102A-8645-8BF060B75CF3}"/>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3" name="Picture 2" descr="A logo with a circle and text&#10;&#10;AI-generated content may be incorrect.">
            <a:extLst>
              <a:ext uri="{FF2B5EF4-FFF2-40B4-BE49-F238E27FC236}">
                <a16:creationId xmlns:a16="http://schemas.microsoft.com/office/drawing/2014/main" id="{657B815A-5584-C88B-25F2-A89F78250C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103100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GOLD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5"/>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3AF7CA6F-BAC3-1E50-5D9A-1B199943FCB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B269DE1-DC21-BB5F-B56B-A836EC7237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31429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GOLD - Cover + circles x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US"/>
              <a:t>Click to edit Master title style</a:t>
            </a:r>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F9E00A89-5B18-DE85-0917-E46C22B3605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47BD34F-ED89-8B2C-A3A5-C114159ACD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59295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GOLD - Title + Content a">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588748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OLD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7294768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OLD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6640189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OLD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26895288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OLD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1710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GOLD - Section break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22579103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GOLD - Section break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259509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Tree>
    <p:extLst>
      <p:ext uri="{BB962C8B-B14F-4D97-AF65-F5344CB8AC3E}">
        <p14:creationId xmlns:p14="http://schemas.microsoft.com/office/powerpoint/2010/main" val="32119013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GOLD - Section break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15003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GOLD - Section break 4">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10310769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OLD_End Slide">
    <p:bg>
      <p:bgPr>
        <a:solidFill>
          <a:srgbClr val="FFF4E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D7461-C4D0-DF4A-A40E-F38E8B0D21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1" b="29067"/>
          <a:stretch/>
        </p:blipFill>
        <p:spPr>
          <a:xfrm>
            <a:off x="7121354" y="1"/>
            <a:ext cx="4495800"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6" name="Rectangle 5">
            <a:extLst>
              <a:ext uri="{FF2B5EF4-FFF2-40B4-BE49-F238E27FC236}">
                <a16:creationId xmlns:a16="http://schemas.microsoft.com/office/drawing/2014/main" id="{93277096-34F4-2174-AAE7-F60B2883BC0B}"/>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91395B33-37CF-F664-40A8-7C3CB1C3CAEF}"/>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E3B56752-261F-DECE-E916-32396C656A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4" name="Picture 3">
              <a:extLst>
                <a:ext uri="{FF2B5EF4-FFF2-40B4-BE49-F238E27FC236}">
                  <a16:creationId xmlns:a16="http://schemas.microsoft.com/office/drawing/2014/main" id="{CF4D251E-BB56-5F8D-A68F-5F2F946273F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BE1AD7C5-3B5B-0443-30F9-927F92FCDDFE}"/>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5600D1A7-A69B-8C66-5820-7E961F1AC6F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13942111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GOLD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3" name="Picture 2">
            <a:extLst>
              <a:ext uri="{FF2B5EF4-FFF2-40B4-BE49-F238E27FC236}">
                <a16:creationId xmlns:a16="http://schemas.microsoft.com/office/drawing/2014/main" id="{91626881-F5D6-4841-B556-5C99FABC897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68" b="30432"/>
          <a:stretch/>
        </p:blipFill>
        <p:spPr>
          <a:xfrm>
            <a:off x="7293474" y="1"/>
            <a:ext cx="4016248" cy="5733255"/>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4" name="Group 3">
            <a:extLst>
              <a:ext uri="{FF2B5EF4-FFF2-40B4-BE49-F238E27FC236}">
                <a16:creationId xmlns:a16="http://schemas.microsoft.com/office/drawing/2014/main" id="{80FBB734-535D-BE36-FC7B-A7415AEC3C96}"/>
              </a:ext>
            </a:extLst>
          </p:cNvPr>
          <p:cNvGrpSpPr/>
          <p:nvPr userDrawn="1"/>
        </p:nvGrpSpPr>
        <p:grpSpPr>
          <a:xfrm>
            <a:off x="2733513" y="6025017"/>
            <a:ext cx="1287128" cy="274320"/>
            <a:chOff x="2733513" y="5624265"/>
            <a:chExt cx="1287128" cy="274320"/>
          </a:xfrm>
        </p:grpSpPr>
        <p:pic>
          <p:nvPicPr>
            <p:cNvPr id="5" name="Picture 4">
              <a:extLst>
                <a:ext uri="{FF2B5EF4-FFF2-40B4-BE49-F238E27FC236}">
                  <a16:creationId xmlns:a16="http://schemas.microsoft.com/office/drawing/2014/main" id="{D802DCE0-FDAF-FAA4-6A2E-FB39DFB1FC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A7905BC7-593C-D255-89CF-D11B7443E70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9" name="Rectangle 8">
            <a:extLst>
              <a:ext uri="{FF2B5EF4-FFF2-40B4-BE49-F238E27FC236}">
                <a16:creationId xmlns:a16="http://schemas.microsoft.com/office/drawing/2014/main" id="{40B95AE3-6101-0EFC-7D23-25C70C345A8A}"/>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10" name="TextBox 9">
            <a:extLst>
              <a:ext uri="{FF2B5EF4-FFF2-40B4-BE49-F238E27FC236}">
                <a16:creationId xmlns:a16="http://schemas.microsoft.com/office/drawing/2014/main" id="{DC24665A-F1E7-868C-B115-85520871FF0B}"/>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1" name="Picture 10" descr="A logo with a circle and text&#10;&#10;AI-generated content may be incorrect.">
            <a:extLst>
              <a:ext uri="{FF2B5EF4-FFF2-40B4-BE49-F238E27FC236}">
                <a16:creationId xmlns:a16="http://schemas.microsoft.com/office/drawing/2014/main" id="{FECC0407-7EC1-23C9-A6C1-16097BF9346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904783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GOLD_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2F612E68-18FE-A742-8701-0A41C05861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4" name="Content Placeholder 10">
            <a:extLst>
              <a:ext uri="{FF2B5EF4-FFF2-40B4-BE49-F238E27FC236}">
                <a16:creationId xmlns:a16="http://schemas.microsoft.com/office/drawing/2014/main" id="{5CB7039A-7C11-9FE2-2096-F28184959F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C47EFB35-A58C-42F8-D38E-01B04EDD9E63}"/>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5B7A277-A60D-A548-9C15-A2CF68577B14}"/>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ED91627F-69F6-6C54-1156-1C90C6D3E4D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AF1D9265-EA3A-B08F-350A-FE5D7B7FA474}"/>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3892691D-6796-5002-95B1-17969453AF6E}"/>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9E47808-A463-8AD8-2A0A-956B7FAE150E}"/>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D3AAD24B-FA2C-7862-34CF-0EAD707ECB82}"/>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64857410-AF46-275E-BBE1-49FE6AC92C5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A51B6085-D877-113C-1A2C-F33DDB390638}"/>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DABC3F9F-82EB-82ED-D16D-88B31E6B7AE8}"/>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62A4A287-2559-AB52-4A3B-16B53E17986F}"/>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B1BD9F8E-EA39-2AD5-B0AA-96BAAE462D0C}"/>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3A22DC95-8E44-B08B-53D3-7103ED493F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305376685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UE - cover ">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675504D5-0DF8-73D4-EA84-B7A2EBB34272}"/>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8718F95-AA62-49DB-C93F-1000FBE563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725303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UE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B9D5996D-754B-CF83-6153-68B540D14A37}"/>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3EBF966-ACB7-CE1F-939A-C6C2CB5309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620345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BLUE - Cover + circles x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4FD7E0B-402A-3290-4A06-BB3B43328B0E}"/>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3F4EB8-7E23-3FA1-933F-130F0F0DAD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257681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UE - Title + Content a">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12686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UE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217227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 Title + Content x2 boxes">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37C694-9C9B-DE41-8E1A-3E327DD43FC7}"/>
              </a:ext>
            </a:extLst>
          </p:cNvPr>
          <p:cNvSpPr>
            <a:spLocks noGrp="1" noChangeArrowheads="1"/>
          </p:cNvSpPr>
          <p:nvPr>
            <p:ph idx="1"/>
          </p:nvPr>
        </p:nvSpPr>
        <p:spPr bwMode="auto">
          <a:xfrm>
            <a:off x="720000"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8" name="Rectangle 3">
            <a:extLst>
              <a:ext uri="{FF2B5EF4-FFF2-40B4-BE49-F238E27FC236}">
                <a16:creationId xmlns:a16="http://schemas.microsoft.com/office/drawing/2014/main" id="{E9BB63C1-0E12-E140-A98A-1ECD57327ECD}"/>
              </a:ext>
            </a:extLst>
          </p:cNvPr>
          <p:cNvSpPr>
            <a:spLocks noGrp="1" noChangeArrowheads="1"/>
          </p:cNvSpPr>
          <p:nvPr>
            <p:ph idx="10"/>
          </p:nvPr>
        </p:nvSpPr>
        <p:spPr bwMode="auto">
          <a:xfrm>
            <a:off x="6192112"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6" name="Rectangle 2">
            <a:extLst>
              <a:ext uri="{FF2B5EF4-FFF2-40B4-BE49-F238E27FC236}">
                <a16:creationId xmlns:a16="http://schemas.microsoft.com/office/drawing/2014/main" id="{C7167C48-E178-F044-B483-3E2DD230F19B}"/>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26135703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UE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101270751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UE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69706723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U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291638385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BLUE - Section break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9212920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UE - Section break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5971774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UE - Section break 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942702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UE - Section break 4">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9424434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LUE - End Slide">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18C33-91CE-3C48-BD6C-E5FD9E6599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53" b="29075"/>
          <a:stretch/>
        </p:blipFill>
        <p:spPr>
          <a:xfrm>
            <a:off x="7121354" y="0"/>
            <a:ext cx="4495800" cy="6858000"/>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4" name="Rectangle 3">
            <a:extLst>
              <a:ext uri="{FF2B5EF4-FFF2-40B4-BE49-F238E27FC236}">
                <a16:creationId xmlns:a16="http://schemas.microsoft.com/office/drawing/2014/main" id="{710E42AB-373E-9686-F751-EA4828238251}"/>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1DA906CF-7B00-1AAC-F6F3-8E46A6C13567}"/>
              </a:ext>
            </a:extLst>
          </p:cNvPr>
          <p:cNvGrpSpPr/>
          <p:nvPr userDrawn="1"/>
        </p:nvGrpSpPr>
        <p:grpSpPr>
          <a:xfrm>
            <a:off x="2733513" y="5624265"/>
            <a:ext cx="1287128" cy="274320"/>
            <a:chOff x="2733513" y="5624265"/>
            <a:chExt cx="1287128" cy="274320"/>
          </a:xfrm>
        </p:grpSpPr>
        <p:pic>
          <p:nvPicPr>
            <p:cNvPr id="6" name="Picture 5">
              <a:extLst>
                <a:ext uri="{FF2B5EF4-FFF2-40B4-BE49-F238E27FC236}">
                  <a16:creationId xmlns:a16="http://schemas.microsoft.com/office/drawing/2014/main" id="{E26DE162-6235-FDCE-607E-CCDBBC562F7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8" name="Picture 7">
              <a:extLst>
                <a:ext uri="{FF2B5EF4-FFF2-40B4-BE49-F238E27FC236}">
                  <a16:creationId xmlns:a16="http://schemas.microsoft.com/office/drawing/2014/main" id="{201529FA-49FC-93B3-9809-6083E2AE42D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5" name="TextBox 4">
            <a:extLst>
              <a:ext uri="{FF2B5EF4-FFF2-40B4-BE49-F238E27FC236}">
                <a16:creationId xmlns:a16="http://schemas.microsoft.com/office/drawing/2014/main" id="{DFF392EF-797C-1B76-E778-27B565F5A761}"/>
              </a:ext>
            </a:extLst>
          </p:cNvPr>
          <p:cNvSpPr txBox="1"/>
          <p:nvPr userDrawn="1"/>
        </p:nvSpPr>
        <p:spPr>
          <a:xfrm>
            <a:off x="816000" y="6313635"/>
            <a:ext cx="6196546"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9" name="Picture 8" descr="A logo with a circle and text&#10;&#10;AI-generated content may be incorrect.">
            <a:extLst>
              <a:ext uri="{FF2B5EF4-FFF2-40B4-BE49-F238E27FC236}">
                <a16:creationId xmlns:a16="http://schemas.microsoft.com/office/drawing/2014/main" id="{39847451-0F0A-5289-8B53-82A8D7506D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74895161"/>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7" name="Picture 16">
            <a:extLst>
              <a:ext uri="{FF2B5EF4-FFF2-40B4-BE49-F238E27FC236}">
                <a16:creationId xmlns:a16="http://schemas.microsoft.com/office/drawing/2014/main" id="{41E79025-1932-3A43-B290-7270114689E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57" b="30444"/>
          <a:stretch/>
        </p:blipFill>
        <p:spPr>
          <a:xfrm>
            <a:off x="7293474" y="0"/>
            <a:ext cx="4016248"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3" name="Group 2">
            <a:extLst>
              <a:ext uri="{FF2B5EF4-FFF2-40B4-BE49-F238E27FC236}">
                <a16:creationId xmlns:a16="http://schemas.microsoft.com/office/drawing/2014/main" id="{E4F45BE2-7116-993B-E9B8-B6C9AB9A8737}"/>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2F21F77-F06A-EE70-F31C-B70E563DB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3031E64B-5830-D73F-5110-8CF838A2546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09CFA48B-A6C2-CCA1-6E23-C8111466536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B85C90-2D5B-D10F-3C61-9AB8F8D954F5}"/>
              </a:ext>
            </a:extLst>
          </p:cNvPr>
          <p:cNvSpPr txBox="1"/>
          <p:nvPr userDrawn="1"/>
        </p:nvSpPr>
        <p:spPr>
          <a:xfrm>
            <a:off x="817199" y="5146777"/>
            <a:ext cx="6188907"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A9611B92-B571-16F5-4826-CDCBB91CDDA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175003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23312E10-7AF2-FD47-A7E3-740961465E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Content Placeholder 10">
            <a:extLst>
              <a:ext uri="{FF2B5EF4-FFF2-40B4-BE49-F238E27FC236}">
                <a16:creationId xmlns:a16="http://schemas.microsoft.com/office/drawing/2014/main" id="{A5D06ECC-7E86-91AE-485B-AAADC9DC8961}"/>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2D5D0820-3F22-4FDE-2A81-E1C2EBF85D3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B0AA549-7566-3A9F-0129-58B11CED6A0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731099CB-D130-0890-E192-8141BD8F9BB3}"/>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F27381B0-651D-5030-0B37-8AA5DDB3DB1B}"/>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80091972-FE6C-9980-84BE-76D8336B3C69}"/>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AF03063-F3E2-B5EB-5DBE-B75E17689FB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BF665C6F-A53E-487C-9584-A4166071DC9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4F80E975-2EE9-4298-FCA4-A1F35039EA7C}"/>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E8077A08-7546-820E-91B0-F19E05B25B3E}"/>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81DBDC1D-2DDC-F589-3B27-682F34A52364}"/>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5FC2036F-256C-435E-944B-D3977A485779}"/>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7F3D679A-B25E-374F-6EF5-B77E293EA9B2}"/>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90955F4F-6101-F789-083A-A7DB912689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275354385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 Title + Content x 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0" y="1260000"/>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4" name="Title 3">
            <a:extLst>
              <a:ext uri="{FF2B5EF4-FFF2-40B4-BE49-F238E27FC236}">
                <a16:creationId xmlns:a16="http://schemas.microsoft.com/office/drawing/2014/main" id="{87123273-8597-AE41-A62A-1982F2DF6B4D}"/>
              </a:ext>
            </a:extLst>
          </p:cNvPr>
          <p:cNvSpPr>
            <a:spLocks noGrp="1"/>
          </p:cNvSpPr>
          <p:nvPr>
            <p:ph type="title"/>
          </p:nvPr>
        </p:nvSpPr>
        <p:spPr/>
        <p:txBody>
          <a:bodyPr/>
          <a:lstStyle/>
          <a:p>
            <a:r>
              <a:rPr lang="en-US" noProof="0"/>
              <a:t>Click to edit Master title style</a:t>
            </a:r>
            <a:endParaRPr lang="en-NZ" noProof="0"/>
          </a:p>
        </p:txBody>
      </p:sp>
      <p:sp>
        <p:nvSpPr>
          <p:cNvPr id="7" name="Content Placeholder 2">
            <a:extLst>
              <a:ext uri="{FF2B5EF4-FFF2-40B4-BE49-F238E27FC236}">
                <a16:creationId xmlns:a16="http://schemas.microsoft.com/office/drawing/2014/main" id="{0D8AFF57-CB15-6F4D-930E-F8DD9941672D}"/>
              </a:ext>
            </a:extLst>
          </p:cNvPr>
          <p:cNvSpPr>
            <a:spLocks noGrp="1"/>
          </p:cNvSpPr>
          <p:nvPr>
            <p:ph idx="14"/>
          </p:nvPr>
        </p:nvSpPr>
        <p:spPr>
          <a:xfrm>
            <a:off x="720000" y="3892672"/>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11" name="Content Placeholder 2">
            <a:extLst>
              <a:ext uri="{FF2B5EF4-FFF2-40B4-BE49-F238E27FC236}">
                <a16:creationId xmlns:a16="http://schemas.microsoft.com/office/drawing/2014/main" id="{4C275969-9C1F-9C4D-B6F8-3F9C1F917267}"/>
              </a:ext>
            </a:extLst>
          </p:cNvPr>
          <p:cNvSpPr>
            <a:spLocks noGrp="1"/>
          </p:cNvSpPr>
          <p:nvPr>
            <p:ph idx="15"/>
          </p:nvPr>
        </p:nvSpPr>
        <p:spPr>
          <a:xfrm>
            <a:off x="6206400" y="3892672"/>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12" name="Content Placeholder 2">
            <a:extLst>
              <a:ext uri="{FF2B5EF4-FFF2-40B4-BE49-F238E27FC236}">
                <a16:creationId xmlns:a16="http://schemas.microsoft.com/office/drawing/2014/main" id="{F6FEAD93-F101-3B41-8EB9-6E21B66FC469}"/>
              </a:ext>
            </a:extLst>
          </p:cNvPr>
          <p:cNvSpPr>
            <a:spLocks noGrp="1"/>
          </p:cNvSpPr>
          <p:nvPr>
            <p:ph idx="16"/>
          </p:nvPr>
        </p:nvSpPr>
        <p:spPr>
          <a:xfrm>
            <a:off x="6206400" y="1260000"/>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22405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pic>
        <p:nvPicPr>
          <p:cNvPr id="10" name="Picture 9">
            <a:extLst>
              <a:ext uri="{FF2B5EF4-FFF2-40B4-BE49-F238E27FC236}">
                <a16:creationId xmlns:a16="http://schemas.microsoft.com/office/drawing/2014/main" id="{F7BF2FD8-29F2-5048-9214-BEB511A359B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68886" y="4915104"/>
            <a:ext cx="3168352" cy="1341346"/>
          </a:xfrm>
          <a:prstGeom prst="rect">
            <a:avLst/>
          </a:prstGeom>
        </p:spPr>
      </p:pic>
    </p:spTree>
    <p:extLst>
      <p:ext uri="{BB962C8B-B14F-4D97-AF65-F5344CB8AC3E}">
        <p14:creationId xmlns:p14="http://schemas.microsoft.com/office/powerpoint/2010/main" val="363872141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WHITE 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lvl1pPr>
              <a:buFont typeface="Lucida Grande"/>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3209095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cSld name="14_End Slide">
    <p:bg>
      <p:bgPr>
        <a:solidFill>
          <a:srgbClr val="EBF5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00" y="3044008"/>
            <a:ext cx="5280000" cy="130539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accent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Rectangle 3"/>
          <p:cNvSpPr>
            <a:spLocks noGrp="1" noChangeArrowheads="1"/>
          </p:cNvSpPr>
          <p:nvPr>
            <p:ph type="subTitle" idx="1" hasCustomPrompt="1"/>
          </p:nvPr>
        </p:nvSpPr>
        <p:spPr>
          <a:xfrm>
            <a:off x="821365" y="4873836"/>
            <a:ext cx="6066723" cy="699587"/>
          </a:xfrm>
        </p:spPr>
        <p:txBody>
          <a:bodyPr/>
          <a:lstStyle>
            <a:lvl1pPr marL="0" indent="0">
              <a:spcBef>
                <a:spcPts val="500"/>
              </a:spcBef>
              <a:buFontTx/>
              <a:buNone/>
              <a:defRPr sz="1600" b="1">
                <a:solidFill>
                  <a:srgbClr val="345E58"/>
                </a:solidFill>
              </a:defRPr>
            </a:lvl1pPr>
          </a:lstStyle>
          <a:p>
            <a:pPr lvl="0"/>
            <a:r>
              <a:rPr lang="en-US"/>
              <a:t>Click to add e-mail address</a:t>
            </a:r>
          </a:p>
        </p:txBody>
      </p:sp>
      <p:pic>
        <p:nvPicPr>
          <p:cNvPr id="10" name="Picture 9">
            <a:extLst>
              <a:ext uri="{FF2B5EF4-FFF2-40B4-BE49-F238E27FC236}">
                <a16:creationId xmlns:a16="http://schemas.microsoft.com/office/drawing/2014/main" id="{F7BF2FD8-29F2-5048-9214-BEB511A359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9376" y="404664"/>
            <a:ext cx="3168352" cy="1341346"/>
          </a:xfrm>
          <a:prstGeom prst="rect">
            <a:avLst/>
          </a:prstGeom>
        </p:spPr>
      </p:pic>
      <p:pic>
        <p:nvPicPr>
          <p:cNvPr id="12" name="Picture 11">
            <a:extLst>
              <a:ext uri="{FF2B5EF4-FFF2-40B4-BE49-F238E27FC236}">
                <a16:creationId xmlns:a16="http://schemas.microsoft.com/office/drawing/2014/main" id="{33B35A18-9B88-10E2-5602-964F6620DDA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3" name="Rectangle 12">
            <a:extLst>
              <a:ext uri="{FF2B5EF4-FFF2-40B4-BE49-F238E27FC236}">
                <a16:creationId xmlns:a16="http://schemas.microsoft.com/office/drawing/2014/main" id="{8173C7C1-256D-EA12-A8BF-DBB6ECC1829C}"/>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pic>
        <p:nvPicPr>
          <p:cNvPr id="14" name="Picture 13">
            <a:extLst>
              <a:ext uri="{FF2B5EF4-FFF2-40B4-BE49-F238E27FC236}">
                <a16:creationId xmlns:a16="http://schemas.microsoft.com/office/drawing/2014/main" id="{AE32CA41-D399-6154-35DF-BB8D65D4530E}"/>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2733513" y="5624265"/>
            <a:ext cx="1584960" cy="274320"/>
          </a:xfrm>
          <a:prstGeom prst="rect">
            <a:avLst/>
          </a:prstGeom>
        </p:spPr>
      </p:pic>
      <p:sp>
        <p:nvSpPr>
          <p:cNvPr id="15" name="TextBox 14">
            <a:extLst>
              <a:ext uri="{FF2B5EF4-FFF2-40B4-BE49-F238E27FC236}">
                <a16:creationId xmlns:a16="http://schemas.microsoft.com/office/drawing/2014/main" id="{3EA9FF0D-3B24-8B6B-97E1-1CA52ADEF11D}"/>
              </a:ext>
            </a:extLst>
          </p:cNvPr>
          <p:cNvSpPr txBox="1"/>
          <p:nvPr userDrawn="1"/>
        </p:nvSpPr>
        <p:spPr>
          <a:xfrm>
            <a:off x="816000" y="6313635"/>
            <a:ext cx="6134990"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Plant and Food Research Limited (Plant &amp; Food Research) cannot guarantee its accuracy and does not give any assurance as to the suitability of any such information for any particular use. Plant &amp; Food Research will not be liable in any way for any loss, damages or costs which may be incurred by any person in relation to this information.</a:t>
            </a:r>
          </a:p>
        </p:txBody>
      </p:sp>
    </p:spTree>
    <p:extLst>
      <p:ext uri="{BB962C8B-B14F-4D97-AF65-F5344CB8AC3E}">
        <p14:creationId xmlns:p14="http://schemas.microsoft.com/office/powerpoint/2010/main" val="318493716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4_GREEN - Title + Content x 2 box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8CA421-28AB-3740-89DD-AD2C67DC9C45}"/>
              </a:ext>
            </a:extLst>
          </p:cNvPr>
          <p:cNvSpPr/>
          <p:nvPr/>
        </p:nvSpPr>
        <p:spPr bwMode="auto">
          <a:xfrm>
            <a:off x="0" y="0"/>
            <a:ext cx="6096000" cy="6858000"/>
          </a:xfrm>
          <a:prstGeom prst="rect">
            <a:avLst/>
          </a:prstGeom>
          <a:solidFill>
            <a:srgbClr val="EBF5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9" name="Rectangle 3">
            <a:extLst>
              <a:ext uri="{FF2B5EF4-FFF2-40B4-BE49-F238E27FC236}">
                <a16:creationId xmlns:a16="http://schemas.microsoft.com/office/drawing/2014/main" id="{981E4785-F465-E54A-B2FB-E4891D9DF3A7}"/>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10344552" cy="1124744"/>
          </a:xfrm>
        </p:spPr>
        <p:txBody>
          <a:bodyPr/>
          <a:lstStyle/>
          <a:p>
            <a:r>
              <a:rPr lang="en-US"/>
              <a:t>Click to edit Master title style</a:t>
            </a:r>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588509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cover ">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NZ" noProof="0"/>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D754DBFC-E783-5551-9AFA-F2140F75DC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1CDF9EAE-8048-49A3-4BD2-E8734BBB5F4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576012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1"/>
                </a:solidFill>
              </a:defRPr>
            </a:lvl1pPr>
          </a:lstStyle>
          <a:p>
            <a:r>
              <a:rPr lang="en-GB"/>
              <a:t>Click to edit Master title style</a:t>
            </a:r>
            <a:endParaRPr lang="en-US"/>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64DF3DCF-D76C-14DE-AC6E-6A3D4BC441D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B262021-1588-3B13-5E00-F18C2E6D384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2011923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GREEN - Cover + circles x 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30F97A-9B5A-7CC9-9BC1-B14CB40BAF1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478D46-D27A-5419-51E3-7CEC274350A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87645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HITE - Title + Content ">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1">
                <a:solidFill>
                  <a:srgbClr val="3E5D58"/>
                </a:solidFill>
              </a:defRPr>
            </a:lvl1pPr>
          </a:lstStyle>
          <a:p>
            <a:pPr lvl="0"/>
            <a:r>
              <a:rPr lang="en-GB" noProof="0"/>
              <a:t>Click to edit Master title style</a:t>
            </a:r>
            <a:endParaRPr lang="en-NZ" noProof="0"/>
          </a:p>
        </p:txBody>
      </p:sp>
      <p:sp>
        <p:nvSpPr>
          <p:cNvPr id="4" name="Content Placeholder 3">
            <a:extLst>
              <a:ext uri="{FF2B5EF4-FFF2-40B4-BE49-F238E27FC236}">
                <a16:creationId xmlns:a16="http://schemas.microsoft.com/office/drawing/2014/main" id="{31D65A56-84AD-C34E-B4B3-C50C1ED9DF88}"/>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12577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NZ"/>
          </a:p>
        </p:txBody>
      </p:sp>
    </p:spTree>
    <p:extLst>
      <p:ext uri="{BB962C8B-B14F-4D97-AF65-F5344CB8AC3E}">
        <p14:creationId xmlns:p14="http://schemas.microsoft.com/office/powerpoint/2010/main" val="32119013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WHITE - Title + Content x2 boxes">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37C694-9C9B-DE41-8E1A-3E327DD43FC7}"/>
              </a:ext>
            </a:extLst>
          </p:cNvPr>
          <p:cNvSpPr>
            <a:spLocks noGrp="1" noChangeArrowheads="1"/>
          </p:cNvSpPr>
          <p:nvPr>
            <p:ph idx="1"/>
          </p:nvPr>
        </p:nvSpPr>
        <p:spPr bwMode="auto">
          <a:xfrm>
            <a:off x="720000"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8" name="Rectangle 3">
            <a:extLst>
              <a:ext uri="{FF2B5EF4-FFF2-40B4-BE49-F238E27FC236}">
                <a16:creationId xmlns:a16="http://schemas.microsoft.com/office/drawing/2014/main" id="{E9BB63C1-0E12-E140-A98A-1ECD57327ECD}"/>
              </a:ext>
            </a:extLst>
          </p:cNvPr>
          <p:cNvSpPr>
            <a:spLocks noGrp="1" noChangeArrowheads="1"/>
          </p:cNvSpPr>
          <p:nvPr>
            <p:ph idx="10"/>
          </p:nvPr>
        </p:nvSpPr>
        <p:spPr bwMode="auto">
          <a:xfrm>
            <a:off x="6192112"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6" name="Rectangle 2">
            <a:extLst>
              <a:ext uri="{FF2B5EF4-FFF2-40B4-BE49-F238E27FC236}">
                <a16:creationId xmlns:a16="http://schemas.microsoft.com/office/drawing/2014/main" id="{C7167C48-E178-F044-B483-3E2DD230F19B}"/>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261357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2896005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HITE - Title + Content x 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0" y="1260000"/>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4" name="Title 3">
            <a:extLst>
              <a:ext uri="{FF2B5EF4-FFF2-40B4-BE49-F238E27FC236}">
                <a16:creationId xmlns:a16="http://schemas.microsoft.com/office/drawing/2014/main" id="{87123273-8597-AE41-A62A-1982F2DF6B4D}"/>
              </a:ext>
            </a:extLst>
          </p:cNvPr>
          <p:cNvSpPr>
            <a:spLocks noGrp="1"/>
          </p:cNvSpPr>
          <p:nvPr>
            <p:ph type="title"/>
          </p:nvPr>
        </p:nvSpPr>
        <p:spPr/>
        <p:txBody>
          <a:bodyPr/>
          <a:lstStyle/>
          <a:p>
            <a:r>
              <a:rPr lang="en-GB" noProof="0"/>
              <a:t>Click to edit Master title style</a:t>
            </a:r>
            <a:endParaRPr lang="en-NZ" noProof="0"/>
          </a:p>
        </p:txBody>
      </p:sp>
      <p:sp>
        <p:nvSpPr>
          <p:cNvPr id="7" name="Content Placeholder 2">
            <a:extLst>
              <a:ext uri="{FF2B5EF4-FFF2-40B4-BE49-F238E27FC236}">
                <a16:creationId xmlns:a16="http://schemas.microsoft.com/office/drawing/2014/main" id="{0D8AFF57-CB15-6F4D-930E-F8DD9941672D}"/>
              </a:ext>
            </a:extLst>
          </p:cNvPr>
          <p:cNvSpPr>
            <a:spLocks noGrp="1"/>
          </p:cNvSpPr>
          <p:nvPr>
            <p:ph idx="14"/>
          </p:nvPr>
        </p:nvSpPr>
        <p:spPr>
          <a:xfrm>
            <a:off x="720000" y="3892672"/>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11" name="Content Placeholder 2">
            <a:extLst>
              <a:ext uri="{FF2B5EF4-FFF2-40B4-BE49-F238E27FC236}">
                <a16:creationId xmlns:a16="http://schemas.microsoft.com/office/drawing/2014/main" id="{4C275969-9C1F-9C4D-B6F8-3F9C1F917267}"/>
              </a:ext>
            </a:extLst>
          </p:cNvPr>
          <p:cNvSpPr>
            <a:spLocks noGrp="1"/>
          </p:cNvSpPr>
          <p:nvPr>
            <p:ph idx="15"/>
          </p:nvPr>
        </p:nvSpPr>
        <p:spPr>
          <a:xfrm>
            <a:off x="6206400" y="3892672"/>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12" name="Content Placeholder 2">
            <a:extLst>
              <a:ext uri="{FF2B5EF4-FFF2-40B4-BE49-F238E27FC236}">
                <a16:creationId xmlns:a16="http://schemas.microsoft.com/office/drawing/2014/main" id="{F6FEAD93-F101-3B41-8EB9-6E21B66FC469}"/>
              </a:ext>
            </a:extLst>
          </p:cNvPr>
          <p:cNvSpPr>
            <a:spLocks noGrp="1"/>
          </p:cNvSpPr>
          <p:nvPr>
            <p:ph idx="16"/>
          </p:nvPr>
        </p:nvSpPr>
        <p:spPr>
          <a:xfrm>
            <a:off x="6206400" y="1260000"/>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22405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HIT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2896005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1606727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WHIT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494D88D-44D6-EC4B-B9F1-C598DF4E4022}"/>
              </a:ext>
            </a:extLst>
          </p:cNvPr>
          <p:cNvSpPr>
            <a:spLocks noGrp="1"/>
          </p:cNvSpPr>
          <p:nvPr>
            <p:ph type="pic" sz="quarter" idx="10" hasCustomPrompt="1"/>
          </p:nvPr>
        </p:nvSpPr>
        <p:spPr>
          <a:xfrm>
            <a:off x="0" y="0"/>
            <a:ext cx="12191999" cy="6858000"/>
          </a:xfrm>
        </p:spPr>
        <p:txBody>
          <a:bodyPr anchor="ctr"/>
          <a:lstStyle>
            <a:lvl1pPr marL="0" indent="0" algn="ctr">
              <a:buNone/>
              <a:defRPr/>
            </a:lvl1pPr>
          </a:lstStyle>
          <a:p>
            <a:r>
              <a:rPr lang="en-GB"/>
              <a:t>Click to insert picture</a:t>
            </a:r>
            <a:endParaRPr lang="en-US"/>
          </a:p>
        </p:txBody>
      </p:sp>
    </p:spTree>
    <p:extLst>
      <p:ext uri="{BB962C8B-B14F-4D97-AF65-F5344CB8AC3E}">
        <p14:creationId xmlns:p14="http://schemas.microsoft.com/office/powerpoint/2010/main" val="350859646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504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GREEN - Title + Content 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359875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GREEN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9698654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GREEN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39192747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GREEN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41612855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GREEN - 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07245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1606727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GREEN - Section break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8695093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GREEN - Section break 3">
    <p:bg>
      <p:bgPr>
        <a:solidFill>
          <a:srgbClr val="EBF5E8"/>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69351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GREEN - Section break 4">
    <p:bg>
      <p:bgPr>
        <a:solidFill>
          <a:schemeClr val="accent2"/>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23372772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GREEN - End slide 1">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D045-2D7B-774A-8416-440089913B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9" name="Rectangle 18">
            <a:extLst>
              <a:ext uri="{FF2B5EF4-FFF2-40B4-BE49-F238E27FC236}">
                <a16:creationId xmlns:a16="http://schemas.microsoft.com/office/drawing/2014/main" id="{9BA638A1-7CD6-764B-ADC5-9F2C7214497D}"/>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6375450-45AE-C7B1-2520-07BAE43C1852}"/>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2F866623-481D-FA26-B676-CE54277E3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6" name="Picture 5">
              <a:extLst>
                <a:ext uri="{FF2B5EF4-FFF2-40B4-BE49-F238E27FC236}">
                  <a16:creationId xmlns:a16="http://schemas.microsoft.com/office/drawing/2014/main" id="{6BB7C580-85E3-392C-BA47-EEF42889E1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4177BDE7-2C35-287D-7C9D-F1326200A3CB}"/>
              </a:ext>
            </a:extLst>
          </p:cNvPr>
          <p:cNvSpPr txBox="1"/>
          <p:nvPr userDrawn="1"/>
        </p:nvSpPr>
        <p:spPr>
          <a:xfrm>
            <a:off x="815999" y="6313635"/>
            <a:ext cx="6172175"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A4B21A83-6956-9E9E-A6A5-8DA6DE0325F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8929644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D069FDE9-4FF8-424B-A9BA-38AB1AB7FA5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33" b="30468"/>
          <a:stretch/>
        </p:blipFill>
        <p:spPr>
          <a:xfrm>
            <a:off x="7293474" y="0"/>
            <a:ext cx="4016248" cy="5733257"/>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102E81D3-9633-A700-673C-5DB61C8F08D0}"/>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0B003A3-3CDF-729F-0922-3CE165D366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F546F161-CD4E-FB48-1101-33F9CC40809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9" name="TextBox 8">
            <a:extLst>
              <a:ext uri="{FF2B5EF4-FFF2-40B4-BE49-F238E27FC236}">
                <a16:creationId xmlns:a16="http://schemas.microsoft.com/office/drawing/2014/main" id="{23D6F9A3-0371-9272-A3F8-E5167FF324B0}"/>
              </a:ext>
            </a:extLst>
          </p:cNvPr>
          <p:cNvSpPr txBox="1"/>
          <p:nvPr userDrawn="1"/>
        </p:nvSpPr>
        <p:spPr>
          <a:xfrm>
            <a:off x="817199" y="5146777"/>
            <a:ext cx="6170975"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a:p>
            <a:endParaRPr lang="en-NZ" sz="650">
              <a:solidFill>
                <a:srgbClr val="3E5D58"/>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94620E-2B6F-F222-B6D7-AA2780178831}"/>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pic>
        <p:nvPicPr>
          <p:cNvPr id="12" name="Picture 11" descr="A logo with a circle and text&#10;&#10;AI-generated content may be incorrect.">
            <a:extLst>
              <a:ext uri="{FF2B5EF4-FFF2-40B4-BE49-F238E27FC236}">
                <a16:creationId xmlns:a16="http://schemas.microsoft.com/office/drawing/2014/main" id="{5DEC51D5-6EE2-17BA-3829-AFC9AA91A9DD}"/>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1611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12" name="Content Placeholder 10">
            <a:extLst>
              <a:ext uri="{FF2B5EF4-FFF2-40B4-BE49-F238E27FC236}">
                <a16:creationId xmlns:a16="http://schemas.microsoft.com/office/drawing/2014/main" id="{7158C61F-BA1C-F244-83B8-A0F95ECA2E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14" name="Content Placeholder 10">
            <a:extLst>
              <a:ext uri="{FF2B5EF4-FFF2-40B4-BE49-F238E27FC236}">
                <a16:creationId xmlns:a16="http://schemas.microsoft.com/office/drawing/2014/main" id="{397F7194-4638-A540-9B1E-335CF6EA0C9F}"/>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19" name="Content Placeholder 10">
            <a:extLst>
              <a:ext uri="{FF2B5EF4-FFF2-40B4-BE49-F238E27FC236}">
                <a16:creationId xmlns:a16="http://schemas.microsoft.com/office/drawing/2014/main" id="{173C33A0-A043-A948-B099-91BECE8360B5}"/>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1" name="Content Placeholder 10">
            <a:extLst>
              <a:ext uri="{FF2B5EF4-FFF2-40B4-BE49-F238E27FC236}">
                <a16:creationId xmlns:a16="http://schemas.microsoft.com/office/drawing/2014/main" id="{B565D28E-E6F3-8145-A040-2C975C95304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23" name="Content Placeholder 10">
            <a:extLst>
              <a:ext uri="{FF2B5EF4-FFF2-40B4-BE49-F238E27FC236}">
                <a16:creationId xmlns:a16="http://schemas.microsoft.com/office/drawing/2014/main" id="{3F142C13-C2F5-9D45-B5D6-A8E67449D6E8}"/>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887C1BA0-64A0-744E-ADB8-AE48DD65F78C}"/>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28" name="Content Placeholder 10">
            <a:extLst>
              <a:ext uri="{FF2B5EF4-FFF2-40B4-BE49-F238E27FC236}">
                <a16:creationId xmlns:a16="http://schemas.microsoft.com/office/drawing/2014/main" id="{69FF9AB4-2F00-464F-80C3-508BF66DB7B8}"/>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0" name="Content Placeholder 10">
            <a:extLst>
              <a:ext uri="{FF2B5EF4-FFF2-40B4-BE49-F238E27FC236}">
                <a16:creationId xmlns:a16="http://schemas.microsoft.com/office/drawing/2014/main" id="{2111A7E6-194B-5C46-8DEF-249FAFB13209}"/>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1" name="Content Placeholder 10">
            <a:extLst>
              <a:ext uri="{FF2B5EF4-FFF2-40B4-BE49-F238E27FC236}">
                <a16:creationId xmlns:a16="http://schemas.microsoft.com/office/drawing/2014/main" id="{8760447C-A4BC-764A-AE45-8BF8C0023F0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32" name="Content Placeholder 10">
            <a:extLst>
              <a:ext uri="{FF2B5EF4-FFF2-40B4-BE49-F238E27FC236}">
                <a16:creationId xmlns:a16="http://schemas.microsoft.com/office/drawing/2014/main" id="{EFAC369D-8EC3-1348-B9B0-D07E28FC3E40}"/>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33" name="Content Placeholder 10">
            <a:extLst>
              <a:ext uri="{FF2B5EF4-FFF2-40B4-BE49-F238E27FC236}">
                <a16:creationId xmlns:a16="http://schemas.microsoft.com/office/drawing/2014/main" id="{65ED0B90-0A3E-F442-ACB0-BD6255B59D2B}"/>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34" name="Content Placeholder 10">
            <a:extLst>
              <a:ext uri="{FF2B5EF4-FFF2-40B4-BE49-F238E27FC236}">
                <a16:creationId xmlns:a16="http://schemas.microsoft.com/office/drawing/2014/main" id="{295A6809-5859-9146-AE46-C863F94D9883}"/>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3" name="TextBox 2">
            <a:extLst>
              <a:ext uri="{FF2B5EF4-FFF2-40B4-BE49-F238E27FC236}">
                <a16:creationId xmlns:a16="http://schemas.microsoft.com/office/drawing/2014/main" id="{E8C616A4-A1D1-3F84-227C-9229E596D825}"/>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4" name="Picture 3" descr="A black and green logo&#10;&#10;AI-generated content may be incorrect.">
            <a:extLst>
              <a:ext uri="{FF2B5EF4-FFF2-40B4-BE49-F238E27FC236}">
                <a16:creationId xmlns:a16="http://schemas.microsoft.com/office/drawing/2014/main" id="{8A8D3371-B923-1FC6-42F9-3A718041DE7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02333823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VIOLET -cover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5C08F2-87B6-FAC5-4379-33CE404E94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F1E856DC-098F-92DF-102E-DBF4296764B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588211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OLET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4D29164D-D2CB-91F5-6045-AA7B46BA83C0}"/>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EA16B99B-C25C-125A-07A5-E137AD11E6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468536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VIOLET - Cover + circles x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B663065-8F10-5079-C092-BA1162E2EF3F}"/>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8330B86-F912-ED1E-675F-78BE44EDD4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049975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425074264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9.xml"/><Relationship Id="rId21" Type="http://schemas.openxmlformats.org/officeDocument/2006/relationships/slideLayout" Target="../slideLayouts/slideLayout94.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63" Type="http://schemas.openxmlformats.org/officeDocument/2006/relationships/slideLayout" Target="../slideLayouts/slideLayout136.xml"/><Relationship Id="rId68" Type="http://schemas.openxmlformats.org/officeDocument/2006/relationships/slideLayout" Target="../slideLayouts/slideLayout141.xml"/><Relationship Id="rId7" Type="http://schemas.openxmlformats.org/officeDocument/2006/relationships/slideLayout" Target="../slideLayouts/slideLayout80.xml"/><Relationship Id="rId71" Type="http://schemas.openxmlformats.org/officeDocument/2006/relationships/image" Target="../media/image1.png"/><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3" Type="http://schemas.openxmlformats.org/officeDocument/2006/relationships/slideLayout" Target="../slideLayouts/slideLayout126.xml"/><Relationship Id="rId58" Type="http://schemas.openxmlformats.org/officeDocument/2006/relationships/slideLayout" Target="../slideLayouts/slideLayout131.xml"/><Relationship Id="rId66" Type="http://schemas.openxmlformats.org/officeDocument/2006/relationships/slideLayout" Target="../slideLayouts/slideLayout139.xml"/><Relationship Id="rId5" Type="http://schemas.openxmlformats.org/officeDocument/2006/relationships/slideLayout" Target="../slideLayouts/slideLayout78.xml"/><Relationship Id="rId61" Type="http://schemas.openxmlformats.org/officeDocument/2006/relationships/slideLayout" Target="../slideLayouts/slideLayout134.xml"/><Relationship Id="rId19" Type="http://schemas.openxmlformats.org/officeDocument/2006/relationships/slideLayout" Target="../slideLayouts/slideLayout9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56" Type="http://schemas.openxmlformats.org/officeDocument/2006/relationships/slideLayout" Target="../slideLayouts/slideLayout129.xml"/><Relationship Id="rId64" Type="http://schemas.openxmlformats.org/officeDocument/2006/relationships/slideLayout" Target="../slideLayouts/slideLayout137.xml"/><Relationship Id="rId69" Type="http://schemas.openxmlformats.org/officeDocument/2006/relationships/slideLayout" Target="../slideLayouts/slideLayout142.xml"/><Relationship Id="rId8" Type="http://schemas.openxmlformats.org/officeDocument/2006/relationships/slideLayout" Target="../slideLayouts/slideLayout81.xml"/><Relationship Id="rId51" Type="http://schemas.openxmlformats.org/officeDocument/2006/relationships/slideLayout" Target="../slideLayouts/slideLayout124.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59" Type="http://schemas.openxmlformats.org/officeDocument/2006/relationships/slideLayout" Target="../slideLayouts/slideLayout132.xml"/><Relationship Id="rId67" Type="http://schemas.openxmlformats.org/officeDocument/2006/relationships/slideLayout" Target="../slideLayouts/slideLayout140.xml"/><Relationship Id="rId20" Type="http://schemas.openxmlformats.org/officeDocument/2006/relationships/slideLayout" Target="../slideLayouts/slideLayout93.xml"/><Relationship Id="rId41" Type="http://schemas.openxmlformats.org/officeDocument/2006/relationships/slideLayout" Target="../slideLayouts/slideLayout114.xml"/><Relationship Id="rId54" Type="http://schemas.openxmlformats.org/officeDocument/2006/relationships/slideLayout" Target="../slideLayouts/slideLayout127.xml"/><Relationship Id="rId62" Type="http://schemas.openxmlformats.org/officeDocument/2006/relationships/slideLayout" Target="../slideLayouts/slideLayout135.xml"/><Relationship Id="rId70" Type="http://schemas.openxmlformats.org/officeDocument/2006/relationships/theme" Target="../theme/theme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slideLayout" Target="../slideLayouts/slideLayout122.xml"/><Relationship Id="rId57" Type="http://schemas.openxmlformats.org/officeDocument/2006/relationships/slideLayout" Target="../slideLayouts/slideLayout130.xml"/><Relationship Id="rId10" Type="http://schemas.openxmlformats.org/officeDocument/2006/relationships/slideLayout" Target="../slideLayouts/slideLayout83.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52" Type="http://schemas.openxmlformats.org/officeDocument/2006/relationships/slideLayout" Target="../slideLayouts/slideLayout125.xml"/><Relationship Id="rId60" Type="http://schemas.openxmlformats.org/officeDocument/2006/relationships/slideLayout" Target="../slideLayouts/slideLayout133.xml"/><Relationship Id="rId65" Type="http://schemas.openxmlformats.org/officeDocument/2006/relationships/slideLayout" Target="../slideLayouts/slideLayout138.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9" Type="http://schemas.openxmlformats.org/officeDocument/2006/relationships/slideLayout" Target="../slideLayouts/slideLayout112.xml"/><Relationship Id="rId34" Type="http://schemas.openxmlformats.org/officeDocument/2006/relationships/slideLayout" Target="../slideLayouts/slideLayout107.xml"/><Relationship Id="rId50" Type="http://schemas.openxmlformats.org/officeDocument/2006/relationships/slideLayout" Target="../slideLayouts/slideLayout123.xml"/><Relationship Id="rId55"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7D74B-87A5-E94E-A4ED-A26325DD21CB}"/>
              </a:ext>
            </a:extLst>
          </p:cNvPr>
          <p:cNvPicPr>
            <a:picLocks noChangeAspect="1"/>
          </p:cNvPicPr>
          <p:nvPr userDrawn="1"/>
        </p:nvPicPr>
        <p:blipFill>
          <a:blip r:embed="rId75" cstate="screen">
            <a:extLst>
              <a:ext uri="{28A0092B-C50C-407E-A947-70E740481C1C}">
                <a14:useLocalDpi xmlns:a14="http://schemas.microsoft.com/office/drawing/2010/main"/>
              </a:ext>
            </a:extLst>
          </a:blip>
          <a:stretch>
            <a:fillRect/>
          </a:stretch>
        </p:blipFill>
        <p:spPr>
          <a:xfrm>
            <a:off x="11401831" y="332657"/>
            <a:ext cx="459969" cy="478126"/>
          </a:xfrm>
          <a:prstGeom prst="rect">
            <a:avLst/>
          </a:prstGeom>
        </p:spPr>
      </p:pic>
      <p:sp>
        <p:nvSpPr>
          <p:cNvPr id="1026" name="Rectangle 2"/>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
        <p:nvSpPr>
          <p:cNvPr id="1027" name="Rectangle 3"/>
          <p:cNvSpPr>
            <a:spLocks noGrp="1" noChangeArrowheads="1"/>
          </p:cNvSpPr>
          <p:nvPr>
            <p:ph type="body"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48108805"/>
      </p:ext>
    </p:extLst>
  </p:cSld>
  <p:clrMap bg1="lt1" tx1="dk1" bg2="lt2" tx2="dk2" accent1="accent1" accent2="accent2" accent3="accent3" accent4="accent4" accent5="accent5" accent6="accent6" hlink="hlink" folHlink="folHlink"/>
  <p:sldLayoutIdLst>
    <p:sldLayoutId id="2147483764" r:id="rId1"/>
    <p:sldLayoutId id="2147483801" r:id="rId2"/>
    <p:sldLayoutId id="2147483931" r:id="rId3"/>
    <p:sldLayoutId id="2147483765" r:id="rId4"/>
    <p:sldLayoutId id="2147483766" r:id="rId5"/>
    <p:sldLayoutId id="2147483767" r:id="rId6"/>
    <p:sldLayoutId id="2147483774" r:id="rId7"/>
    <p:sldLayoutId id="2147483815" r:id="rId8"/>
    <p:sldLayoutId id="2147483773" r:id="rId9"/>
    <p:sldLayoutId id="2147483768" r:id="rId10"/>
    <p:sldLayoutId id="2147483818" r:id="rId11"/>
    <p:sldLayoutId id="2147483769" r:id="rId12"/>
    <p:sldLayoutId id="2147483816" r:id="rId13"/>
    <p:sldLayoutId id="2147483848" r:id="rId14"/>
    <p:sldLayoutId id="2147483813" r:id="rId15"/>
    <p:sldLayoutId id="2147483777" r:id="rId16"/>
    <p:sldLayoutId id="2147483778" r:id="rId17"/>
    <p:sldLayoutId id="2147483775" r:id="rId18"/>
    <p:sldLayoutId id="2147483776" r:id="rId19"/>
    <p:sldLayoutId id="2147483821" r:id="rId20"/>
    <p:sldLayoutId id="2147483823" r:id="rId21"/>
    <p:sldLayoutId id="2147483759" r:id="rId22"/>
    <p:sldLayoutId id="2147483849" r:id="rId23"/>
    <p:sldLayoutId id="2147483850" r:id="rId24"/>
    <p:sldLayoutId id="2147483927" r:id="rId25"/>
    <p:sldLayoutId id="2147483853" r:id="rId26"/>
    <p:sldLayoutId id="2147483857" r:id="rId27"/>
    <p:sldLayoutId id="2147483860" r:id="rId28"/>
    <p:sldLayoutId id="2147483861" r:id="rId29"/>
    <p:sldLayoutId id="2147483862" r:id="rId30"/>
    <p:sldLayoutId id="2147483863" r:id="rId31"/>
    <p:sldLayoutId id="2147483864" r:id="rId32"/>
    <p:sldLayoutId id="2147483865" r:id="rId33"/>
    <p:sldLayoutId id="2147483867" r:id="rId34"/>
    <p:sldLayoutId id="2147483868" r:id="rId35"/>
    <p:sldLayoutId id="2147483869" r:id="rId36"/>
    <p:sldLayoutId id="2147483873" r:id="rId37"/>
    <p:sldLayoutId id="2147483874" r:id="rId38"/>
    <p:sldLayoutId id="2147483875" r:id="rId39"/>
    <p:sldLayoutId id="2147483876" r:id="rId40"/>
    <p:sldLayoutId id="2147483877" r:id="rId41"/>
    <p:sldLayoutId id="2147483929" r:id="rId42"/>
    <p:sldLayoutId id="2147483887" r:id="rId43"/>
    <p:sldLayoutId id="2147483888" r:id="rId44"/>
    <p:sldLayoutId id="2147483889" r:id="rId45"/>
    <p:sldLayoutId id="2147483890" r:id="rId46"/>
    <p:sldLayoutId id="2147483891" r:id="rId47"/>
    <p:sldLayoutId id="2147483892" r:id="rId48"/>
    <p:sldLayoutId id="2147483894" r:id="rId49"/>
    <p:sldLayoutId id="2147483895" r:id="rId50"/>
    <p:sldLayoutId id="2147483896" r:id="rId51"/>
    <p:sldLayoutId id="2147483897" r:id="rId52"/>
    <p:sldLayoutId id="2147483898" r:id="rId53"/>
    <p:sldLayoutId id="2147483899" r:id="rId54"/>
    <p:sldLayoutId id="2147483900" r:id="rId55"/>
    <p:sldLayoutId id="2147483901" r:id="rId56"/>
    <p:sldLayoutId id="2147483930" r:id="rId57"/>
    <p:sldLayoutId id="2147483911" r:id="rId58"/>
    <p:sldLayoutId id="2147483912" r:id="rId59"/>
    <p:sldLayoutId id="2147483913" r:id="rId60"/>
    <p:sldLayoutId id="2147483914" r:id="rId61"/>
    <p:sldLayoutId id="2147483915" r:id="rId62"/>
    <p:sldLayoutId id="2147483916" r:id="rId63"/>
    <p:sldLayoutId id="2147483917" r:id="rId64"/>
    <p:sldLayoutId id="2147483918" r:id="rId65"/>
    <p:sldLayoutId id="2147483919" r:id="rId66"/>
    <p:sldLayoutId id="2147483920" r:id="rId67"/>
    <p:sldLayoutId id="2147483921" r:id="rId68"/>
    <p:sldLayoutId id="2147483922" r:id="rId69"/>
    <p:sldLayoutId id="2147483932" r:id="rId70"/>
    <p:sldLayoutId id="2147483933" r:id="rId71"/>
    <p:sldLayoutId id="2147483934" r:id="rId72"/>
    <p:sldLayoutId id="2147483935" r:id="rId73"/>
  </p:sldLayoutIdLst>
  <p:txStyles>
    <p:titleStyle>
      <a:lvl1pPr algn="l" rtl="0" eaLnBrk="1" fontAlgn="base" hangingPunct="1">
        <a:spcBef>
          <a:spcPct val="0"/>
        </a:spcBef>
        <a:spcAft>
          <a:spcPct val="0"/>
        </a:spcAft>
        <a:defRPr sz="2800" b="1">
          <a:solidFill>
            <a:srgbClr val="3E5D58"/>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p:titleStyle>
    <p:body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7D74B-87A5-E94E-A4ED-A26325DD21CB}"/>
              </a:ext>
            </a:extLst>
          </p:cNvPr>
          <p:cNvPicPr>
            <a:picLocks noChangeAspect="1"/>
          </p:cNvPicPr>
          <p:nvPr userDrawn="1"/>
        </p:nvPicPr>
        <p:blipFill>
          <a:blip r:embed="rId71" cstate="screen">
            <a:extLst>
              <a:ext uri="{28A0092B-C50C-407E-A947-70E740481C1C}">
                <a14:useLocalDpi xmlns:a14="http://schemas.microsoft.com/office/drawing/2010/main"/>
              </a:ext>
            </a:extLst>
          </a:blip>
          <a:stretch>
            <a:fillRect/>
          </a:stretch>
        </p:blipFill>
        <p:spPr>
          <a:xfrm>
            <a:off x="11401831" y="332657"/>
            <a:ext cx="459969" cy="478126"/>
          </a:xfrm>
          <a:prstGeom prst="rect">
            <a:avLst/>
          </a:prstGeom>
        </p:spPr>
      </p:pic>
      <p:sp>
        <p:nvSpPr>
          <p:cNvPr id="1026" name="Rectangle 2"/>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
        <p:nvSpPr>
          <p:cNvPr id="1027" name="Rectangle 3"/>
          <p:cNvSpPr>
            <a:spLocks noGrp="1" noChangeArrowheads="1"/>
          </p:cNvSpPr>
          <p:nvPr>
            <p:ph type="body"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48108805"/>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 id="2147483955" r:id="rId19"/>
    <p:sldLayoutId id="2147483956" r:id="rId20"/>
    <p:sldLayoutId id="2147483957" r:id="rId21"/>
    <p:sldLayoutId id="2147483958" r:id="rId22"/>
    <p:sldLayoutId id="2147483959" r:id="rId23"/>
    <p:sldLayoutId id="2147483960" r:id="rId24"/>
    <p:sldLayoutId id="2147483961" r:id="rId25"/>
    <p:sldLayoutId id="2147483963" r:id="rId26"/>
    <p:sldLayoutId id="2147483967" r:id="rId27"/>
    <p:sldLayoutId id="2147483970" r:id="rId28"/>
    <p:sldLayoutId id="2147483971" r:id="rId29"/>
    <p:sldLayoutId id="2147483972" r:id="rId30"/>
    <p:sldLayoutId id="2147483973" r:id="rId31"/>
    <p:sldLayoutId id="2147483974" r:id="rId32"/>
    <p:sldLayoutId id="2147483975" r:id="rId33"/>
    <p:sldLayoutId id="2147483976" r:id="rId34"/>
    <p:sldLayoutId id="2147483977" r:id="rId35"/>
    <p:sldLayoutId id="2147483978" r:id="rId36"/>
    <p:sldLayoutId id="2147483979" r:id="rId37"/>
    <p:sldLayoutId id="2147483980" r:id="rId38"/>
    <p:sldLayoutId id="2147483981" r:id="rId39"/>
    <p:sldLayoutId id="2147483982" r:id="rId40"/>
    <p:sldLayoutId id="2147483983" r:id="rId41"/>
    <p:sldLayoutId id="2147483984" r:id="rId42"/>
    <p:sldLayoutId id="2147483993" r:id="rId43"/>
    <p:sldLayoutId id="2147483994" r:id="rId44"/>
    <p:sldLayoutId id="2147483995" r:id="rId45"/>
    <p:sldLayoutId id="2147483996" r:id="rId46"/>
    <p:sldLayoutId id="2147483997" r:id="rId47"/>
    <p:sldLayoutId id="2147483998" r:id="rId48"/>
    <p:sldLayoutId id="2147483999" r:id="rId49"/>
    <p:sldLayoutId id="2147484000" r:id="rId50"/>
    <p:sldLayoutId id="2147484001" r:id="rId51"/>
    <p:sldLayoutId id="2147484002" r:id="rId52"/>
    <p:sldLayoutId id="2147484003" r:id="rId53"/>
    <p:sldLayoutId id="2147484004" r:id="rId54"/>
    <p:sldLayoutId id="2147484005" r:id="rId55"/>
    <p:sldLayoutId id="2147484006" r:id="rId56"/>
    <p:sldLayoutId id="2147484007" r:id="rId57"/>
    <p:sldLayoutId id="2147484016" r:id="rId58"/>
    <p:sldLayoutId id="2147484017" r:id="rId59"/>
    <p:sldLayoutId id="2147484018" r:id="rId60"/>
    <p:sldLayoutId id="2147484019" r:id="rId61"/>
    <p:sldLayoutId id="2147484020" r:id="rId62"/>
    <p:sldLayoutId id="2147484021" r:id="rId63"/>
    <p:sldLayoutId id="2147484022" r:id="rId64"/>
    <p:sldLayoutId id="2147484023" r:id="rId65"/>
    <p:sldLayoutId id="2147484024" r:id="rId66"/>
    <p:sldLayoutId id="2147484025" r:id="rId67"/>
    <p:sldLayoutId id="2147484026" r:id="rId68"/>
    <p:sldLayoutId id="2147484027" r:id="rId69"/>
  </p:sldLayoutIdLst>
  <p:txStyles>
    <p:titleStyle>
      <a:lvl1pPr algn="l" rtl="0" eaLnBrk="1" fontAlgn="base" hangingPunct="1">
        <a:spcBef>
          <a:spcPct val="0"/>
        </a:spcBef>
        <a:spcAft>
          <a:spcPct val="0"/>
        </a:spcAft>
        <a:defRPr sz="2800" b="1">
          <a:solidFill>
            <a:srgbClr val="3E5D58"/>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p:titleStyle>
    <p:body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8" Type="http://schemas.openxmlformats.org/officeDocument/2006/relationships/hyperlink" Target="mailto:Chris.VanHoutte@plantandfood.co.nz" TargetMode="External"/><Relationship Id="rId3" Type="http://schemas.openxmlformats.org/officeDocument/2006/relationships/hyperlink" Target="mailto:James.Bristow@plantandfood.co.nz" TargetMode="External"/><Relationship Id="rId7" Type="http://schemas.openxmlformats.org/officeDocument/2006/relationships/hyperlink" Target="mailto:D.T.S.Hayman@massey.ac.nz"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hyperlink" Target="mailto:M.Vignes@massey.ac.nz" TargetMode="External"/><Relationship Id="rId5" Type="http://schemas.openxmlformats.org/officeDocument/2006/relationships/hyperlink" Target="mailto:Jingjing.Zhang@plantandfood.co.nz" TargetMode="External"/><Relationship Id="rId4" Type="http://schemas.openxmlformats.org/officeDocument/2006/relationships/hyperlink" Target="mailto:Yongqi.Liang@plantandfood.co.nz"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3.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3.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lant-Food-Research-Open/calisim" TargetMode="External"/><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79D9D623-3402-F449-B465-99B8DA5951EB}"/>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a:stretch/>
        </p:blipFill>
        <p:spPr>
          <a:xfrm>
            <a:off x="9786067" y="2392076"/>
            <a:ext cx="2599831" cy="2628000"/>
          </a:xfrm>
        </p:spPr>
      </p:pic>
      <p:pic>
        <p:nvPicPr>
          <p:cNvPr id="19" name="Picture Placeholder 18">
            <a:extLst>
              <a:ext uri="{FF2B5EF4-FFF2-40B4-BE49-F238E27FC236}">
                <a16:creationId xmlns:a16="http://schemas.microsoft.com/office/drawing/2014/main" id="{13EA9D76-C3B2-6C49-84D2-51087A0F47B7}"/>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8" name="Picture Placeholder 7">
            <a:extLst>
              <a:ext uri="{FF2B5EF4-FFF2-40B4-BE49-F238E27FC236}">
                <a16:creationId xmlns:a16="http://schemas.microsoft.com/office/drawing/2014/main" id="{A59586AF-07E1-3647-9D4D-82D80D3FA071}"/>
              </a:ext>
            </a:extLst>
          </p:cNvPr>
          <p:cNvPicPr>
            <a:picLocks noGrp="1" noChangeAspect="1"/>
          </p:cNvPicPr>
          <p:nvPr>
            <p:ph type="pic" sz="quarter" idx="23"/>
          </p:nvPr>
        </p:nvPicPr>
        <p:blipFill>
          <a:blip r:embed="rId5" cstate="screen">
            <a:extLst>
              <a:ext uri="{28A0092B-C50C-407E-A947-70E740481C1C}">
                <a14:useLocalDpi xmlns:a14="http://schemas.microsoft.com/office/drawing/2010/main"/>
              </a:ext>
            </a:extLst>
          </a:blip>
          <a:srcRect/>
          <a:stretch>
            <a:fillRect/>
          </a:stretch>
        </p:blipFill>
        <p:spPr/>
      </p:pic>
      <p:sp>
        <p:nvSpPr>
          <p:cNvPr id="7" name="Subtitle 6">
            <a:extLst>
              <a:ext uri="{FF2B5EF4-FFF2-40B4-BE49-F238E27FC236}">
                <a16:creationId xmlns:a16="http://schemas.microsoft.com/office/drawing/2014/main" id="{0330395E-D510-0BB3-0080-07E03F7102F7}"/>
              </a:ext>
            </a:extLst>
          </p:cNvPr>
          <p:cNvSpPr>
            <a:spLocks noGrp="1"/>
          </p:cNvSpPr>
          <p:nvPr>
            <p:ph type="subTitle" idx="1"/>
          </p:nvPr>
        </p:nvSpPr>
        <p:spPr>
          <a:xfrm>
            <a:off x="821365" y="5272696"/>
            <a:ext cx="5723978" cy="903252"/>
          </a:xfrm>
        </p:spPr>
        <p:txBody>
          <a:bodyPr/>
          <a:lstStyle/>
          <a:p>
            <a:r>
              <a:rPr lang="en-US" sz="1800" b="0" dirty="0">
                <a:cs typeface="Arial"/>
              </a:rPr>
              <a:t>James Bristow, </a:t>
            </a:r>
            <a:r>
              <a:rPr lang="en-US" sz="1800" b="0" dirty="0">
                <a:ea typeface="+mn-lt"/>
                <a:cs typeface="+mn-lt"/>
              </a:rPr>
              <a:t>Hana Liang</a:t>
            </a:r>
            <a:r>
              <a:rPr lang="en-US" sz="1800" b="0" dirty="0">
                <a:cs typeface="Arial"/>
              </a:rPr>
              <a:t>,</a:t>
            </a:r>
            <a:r>
              <a:rPr lang="en-US" sz="1800" b="0" dirty="0">
                <a:ea typeface="+mn-lt"/>
                <a:cs typeface="+mn-lt"/>
              </a:rPr>
              <a:t> </a:t>
            </a:r>
            <a:r>
              <a:rPr lang="en-US" sz="1800" b="0" dirty="0">
                <a:cs typeface="Arial"/>
              </a:rPr>
              <a:t>Jingjing Zhang, Matthieu Vignes, David Hayman, Chris Van Houtte</a:t>
            </a:r>
            <a:endParaRPr lang="en-NZ" sz="1800" b="0" dirty="0">
              <a:solidFill>
                <a:srgbClr val="000000"/>
              </a:solidFill>
              <a:cs typeface="Arial"/>
            </a:endParaRPr>
          </a:p>
          <a:p>
            <a:endParaRPr lang="en-NZ" dirty="0">
              <a:cs typeface="Arial"/>
            </a:endParaRPr>
          </a:p>
        </p:txBody>
      </p:sp>
      <p:sp>
        <p:nvSpPr>
          <p:cNvPr id="4" name="Title 3">
            <a:extLst>
              <a:ext uri="{FF2B5EF4-FFF2-40B4-BE49-F238E27FC236}">
                <a16:creationId xmlns:a16="http://schemas.microsoft.com/office/drawing/2014/main" id="{B63E5BB7-6FD8-B7B6-A0F1-29D66DC74D41}"/>
              </a:ext>
            </a:extLst>
          </p:cNvPr>
          <p:cNvSpPr>
            <a:spLocks noGrp="1"/>
          </p:cNvSpPr>
          <p:nvPr>
            <p:ph type="title"/>
          </p:nvPr>
        </p:nvSpPr>
        <p:spPr>
          <a:xfrm>
            <a:off x="820800" y="1988840"/>
            <a:ext cx="6300792" cy="3028241"/>
          </a:xfrm>
        </p:spPr>
        <p:txBody>
          <a:bodyPr/>
          <a:lstStyle/>
          <a:p>
            <a:r>
              <a:rPr lang="en-NZ" sz="3200" b="0" err="1">
                <a:cs typeface="Arial"/>
              </a:rPr>
              <a:t>calisim</a:t>
            </a:r>
            <a:r>
              <a:rPr lang="en-NZ" sz="3200" b="0">
                <a:cs typeface="Arial"/>
              </a:rPr>
              <a:t>: A toolbox for the calibration and evaluation of simulation models</a:t>
            </a:r>
            <a:endParaRPr lang="en-NZ" sz="3200" b="0">
              <a:solidFill>
                <a:srgbClr val="000000"/>
              </a:solidFill>
              <a:cs typeface="Arial"/>
            </a:endParaRPr>
          </a:p>
          <a:p>
            <a:endParaRPr lang="en-NZ">
              <a:cs typeface="Arial"/>
            </a:endParaRPr>
          </a:p>
        </p:txBody>
      </p:sp>
    </p:spTree>
    <p:extLst>
      <p:ext uri="{BB962C8B-B14F-4D97-AF65-F5344CB8AC3E}">
        <p14:creationId xmlns:p14="http://schemas.microsoft.com/office/powerpoint/2010/main" val="195388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D7D7E-1EE1-94E7-0E88-2AAE110ABBF0}"/>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70FA35B8-FCCB-B950-F161-0037A0A27EFE}"/>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6301E0E5-B3DB-B564-58DE-CD851291797E}"/>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buFont typeface="Arial,Sans-Serif"/>
            </a:pPr>
            <a:r>
              <a:rPr lang="en-NZ" kern="0" dirty="0">
                <a:solidFill>
                  <a:schemeClr val="tx1"/>
                </a:solidFill>
                <a:ea typeface="+mn-lt"/>
                <a:cs typeface="+mn-lt"/>
              </a:rPr>
              <a:t>A more standardised framework for calibrating models</a:t>
            </a:r>
            <a:endParaRPr lang="en-US" kern="0" dirty="0">
              <a:solidFill>
                <a:schemeClr val="tx1"/>
              </a:solidFill>
              <a:cs typeface="Arial"/>
            </a:endParaRPr>
          </a:p>
          <a:p>
            <a:pPr marL="342900" indent="-342900">
              <a:buFont typeface="Arial,Sans-Serif"/>
            </a:pPr>
            <a:r>
              <a:rPr lang="en-NZ" kern="0" dirty="0">
                <a:solidFill>
                  <a:schemeClr val="tx1"/>
                </a:solidFill>
                <a:ea typeface="+mn-lt"/>
                <a:cs typeface="+mn-lt"/>
              </a:rPr>
              <a:t>New calibration opportunities for large complex simulation models</a:t>
            </a:r>
          </a:p>
          <a:p>
            <a:pPr marL="342900" indent="-342900">
              <a:buFont typeface="Arial,Sans-Serif"/>
            </a:pPr>
            <a:r>
              <a:rPr lang="en-NZ" kern="0" dirty="0">
                <a:solidFill>
                  <a:schemeClr val="tx1"/>
                </a:solidFill>
                <a:ea typeface="+mn-lt"/>
                <a:cs typeface="+mn-lt"/>
              </a:rPr>
              <a:t>Open for collaboration</a:t>
            </a:r>
          </a:p>
          <a:p>
            <a:pPr marL="342900" indent="-342900">
              <a:buFont typeface="Arial,Sans-Serif"/>
            </a:pPr>
            <a:r>
              <a:rPr lang="en-NZ" kern="0" dirty="0">
                <a:solidFill>
                  <a:schemeClr val="tx1"/>
                </a:solidFill>
                <a:cs typeface="Arial"/>
              </a:rPr>
              <a:t>Feedback from audience</a:t>
            </a:r>
          </a:p>
          <a:p>
            <a:pPr marL="342900" indent="-342900">
              <a:buFont typeface="Arial,Sans-Serif"/>
            </a:pPr>
            <a:r>
              <a:rPr lang="en-NZ" kern="0" dirty="0">
                <a:solidFill>
                  <a:schemeClr val="tx1"/>
                </a:solidFill>
                <a:cs typeface="Arial"/>
              </a:rPr>
              <a:t>Future workshops</a:t>
            </a:r>
          </a:p>
          <a:p>
            <a:pPr marL="342900" indent="-342900"/>
            <a:endParaRPr lang="en-NZ" kern="0" dirty="0">
              <a:solidFill>
                <a:schemeClr val="tx1"/>
              </a:solidFill>
              <a:cs typeface="Arial"/>
            </a:endParaRPr>
          </a:p>
        </p:txBody>
      </p:sp>
      <p:sp>
        <p:nvSpPr>
          <p:cNvPr id="33" name="Title 32">
            <a:extLst>
              <a:ext uri="{FF2B5EF4-FFF2-40B4-BE49-F238E27FC236}">
                <a16:creationId xmlns:a16="http://schemas.microsoft.com/office/drawing/2014/main" id="{162939BB-A598-00E7-B826-8605F9472054}"/>
              </a:ext>
            </a:extLst>
          </p:cNvPr>
          <p:cNvSpPr>
            <a:spLocks noGrp="1"/>
          </p:cNvSpPr>
          <p:nvPr>
            <p:ph type="title"/>
          </p:nvPr>
        </p:nvSpPr>
        <p:spPr>
          <a:xfrm>
            <a:off x="884457" y="520575"/>
            <a:ext cx="4487000" cy="697427"/>
          </a:xfrm>
        </p:spPr>
        <p:txBody>
          <a:bodyPr/>
          <a:lstStyle/>
          <a:p>
            <a:pPr algn="ctr"/>
            <a:r>
              <a:rPr lang="en-NZ">
                <a:cs typeface="Arial"/>
              </a:rPr>
              <a:t>Discussion</a:t>
            </a:r>
            <a:endParaRPr lang="en-US"/>
          </a:p>
          <a:p>
            <a:pPr algn="ctr"/>
            <a:endParaRPr lang="en-NZ">
              <a:solidFill>
                <a:srgbClr val="3E5D58"/>
              </a:solidFill>
              <a:cs typeface="Arial"/>
            </a:endParaRPr>
          </a:p>
          <a:p>
            <a:endParaRPr lang="en-US">
              <a:cs typeface="Arial"/>
            </a:endParaRPr>
          </a:p>
        </p:txBody>
      </p:sp>
    </p:spTree>
    <p:extLst>
      <p:ext uri="{BB962C8B-B14F-4D97-AF65-F5344CB8AC3E}">
        <p14:creationId xmlns:p14="http://schemas.microsoft.com/office/powerpoint/2010/main" val="897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D776B-D8C8-4679-20D3-2922D1F9CF8D}"/>
              </a:ext>
            </a:extLst>
          </p:cNvPr>
          <p:cNvSpPr>
            <a:spLocks noGrp="1"/>
          </p:cNvSpPr>
          <p:nvPr>
            <p:ph type="title"/>
          </p:nvPr>
        </p:nvSpPr>
        <p:spPr/>
        <p:txBody>
          <a:bodyPr>
            <a:normAutofit/>
          </a:bodyPr>
          <a:lstStyle/>
          <a:p>
            <a:r>
              <a:rPr lang="en-NZ" sz="4000"/>
              <a:t>Acknowledgements</a:t>
            </a:r>
          </a:p>
        </p:txBody>
      </p:sp>
      <p:sp>
        <p:nvSpPr>
          <p:cNvPr id="7" name="CuadroTexto 6">
            <a:extLst>
              <a:ext uri="{FF2B5EF4-FFF2-40B4-BE49-F238E27FC236}">
                <a16:creationId xmlns:a16="http://schemas.microsoft.com/office/drawing/2014/main" id="{E347CD4A-EC06-F3A5-3593-727564E057D0}"/>
              </a:ext>
            </a:extLst>
          </p:cNvPr>
          <p:cNvSpPr txBox="1"/>
          <p:nvPr/>
        </p:nvSpPr>
        <p:spPr>
          <a:xfrm>
            <a:off x="838201" y="1824493"/>
            <a:ext cx="10515599" cy="3046988"/>
          </a:xfrm>
          <a:prstGeom prst="rect">
            <a:avLst/>
          </a:prstGeom>
          <a:noFill/>
        </p:spPr>
        <p:txBody>
          <a:bodyPr wrap="square" lIns="91440" tIns="45720" rIns="91440" bIns="45720" anchor="t">
            <a:spAutoFit/>
          </a:bodyPr>
          <a:lstStyle/>
          <a:p>
            <a:pPr algn="just"/>
            <a:r>
              <a:rPr lang="en-NZ" sz="2400">
                <a:solidFill>
                  <a:schemeClr val="tx2"/>
                </a:solidFill>
                <a:latin typeface="Arial"/>
                <a:ea typeface="ＭＳ Ｐゴシック"/>
                <a:cs typeface="Arial"/>
              </a:rPr>
              <a:t>Funded by the New Zealand Ministry of Business, Innovation and Employment Strategic Science Investment Fund (contract number C11X1702) as part of the Digital Horticultural Systems </a:t>
            </a:r>
            <a:r>
              <a:rPr lang="en-NZ" sz="2400" err="1">
                <a:solidFill>
                  <a:schemeClr val="tx2"/>
                </a:solidFill>
                <a:latin typeface="Arial"/>
                <a:ea typeface="ＭＳ Ｐゴシック"/>
                <a:cs typeface="Arial"/>
              </a:rPr>
              <a:t>Ngā</a:t>
            </a:r>
            <a:r>
              <a:rPr lang="en-NZ" sz="2400">
                <a:solidFill>
                  <a:schemeClr val="tx2"/>
                </a:solidFill>
                <a:latin typeface="Arial"/>
                <a:ea typeface="ＭＳ Ｐゴシック"/>
                <a:cs typeface="Arial"/>
              </a:rPr>
              <a:t> Pou </a:t>
            </a:r>
            <a:r>
              <a:rPr lang="en-NZ" sz="2400" err="1">
                <a:solidFill>
                  <a:schemeClr val="tx2"/>
                </a:solidFill>
                <a:latin typeface="Arial"/>
                <a:ea typeface="ＭＳ Ｐゴシック"/>
                <a:cs typeface="Arial"/>
              </a:rPr>
              <a:t>Rangahau</a:t>
            </a:r>
            <a:r>
              <a:rPr lang="en-NZ" sz="2400">
                <a:solidFill>
                  <a:schemeClr val="tx2"/>
                </a:solidFill>
                <a:latin typeface="Arial"/>
                <a:ea typeface="ＭＳ Ｐゴシック"/>
                <a:cs typeface="Arial"/>
              </a:rPr>
              <a:t>, a Growing Futures™ programme of The New Zealand Institute for Plant and Food Research Limited (PFR).</a:t>
            </a:r>
          </a:p>
          <a:p>
            <a:pPr algn="just"/>
            <a:endParaRPr lang="en-US" sz="2400">
              <a:solidFill>
                <a:schemeClr val="tx2"/>
              </a:solidFill>
            </a:endParaRPr>
          </a:p>
          <a:p>
            <a:pPr algn="just"/>
            <a:r>
              <a:rPr lang="en-US" sz="2400">
                <a:solidFill>
                  <a:schemeClr val="tx2"/>
                </a:solidFill>
                <a:latin typeface="Arial"/>
                <a:ea typeface="ＭＳ Ｐゴシック"/>
                <a:cs typeface="Arial"/>
              </a:rPr>
              <a:t>BSI Staff who are working in the development of these platforms and those who have supported and worked in the </a:t>
            </a:r>
            <a:r>
              <a:rPr lang="en-US" sz="2400" err="1">
                <a:solidFill>
                  <a:schemeClr val="tx2"/>
                </a:solidFill>
                <a:latin typeface="Arial"/>
                <a:ea typeface="ＭＳ Ｐゴシック"/>
                <a:cs typeface="Arial"/>
              </a:rPr>
              <a:t>programmes</a:t>
            </a:r>
            <a:r>
              <a:rPr lang="en-US" sz="2400">
                <a:solidFill>
                  <a:schemeClr val="tx2"/>
                </a:solidFill>
                <a:latin typeface="Arial"/>
                <a:ea typeface="ＭＳ Ｐゴシック"/>
                <a:cs typeface="Arial"/>
              </a:rPr>
              <a:t> leading to this work</a:t>
            </a:r>
            <a:endParaRPr lang="en-NZ" sz="2400">
              <a:solidFill>
                <a:schemeClr val="tx2"/>
              </a:solidFill>
              <a:latin typeface="Arial"/>
              <a:ea typeface="ＭＳ Ｐゴシック"/>
              <a:cs typeface="Arial"/>
            </a:endParaRPr>
          </a:p>
        </p:txBody>
      </p:sp>
      <p:pic>
        <p:nvPicPr>
          <p:cNvPr id="5" name="Picture 4">
            <a:extLst>
              <a:ext uri="{FF2B5EF4-FFF2-40B4-BE49-F238E27FC236}">
                <a16:creationId xmlns:a16="http://schemas.microsoft.com/office/drawing/2014/main" id="{E884ECC1-53DA-332F-A4E5-C7BEBBD654C2}"/>
              </a:ext>
            </a:extLst>
          </p:cNvPr>
          <p:cNvPicPr>
            <a:picLocks noChangeAspect="1"/>
          </p:cNvPicPr>
          <p:nvPr/>
        </p:nvPicPr>
        <p:blipFill>
          <a:blip r:embed="rId3"/>
          <a:stretch>
            <a:fillRect/>
          </a:stretch>
        </p:blipFill>
        <p:spPr>
          <a:xfrm>
            <a:off x="7242940" y="5383601"/>
            <a:ext cx="4762500" cy="1381125"/>
          </a:xfrm>
          <a:prstGeom prst="rect">
            <a:avLst/>
          </a:prstGeom>
        </p:spPr>
      </p:pic>
    </p:spTree>
    <p:extLst>
      <p:ext uri="{BB962C8B-B14F-4D97-AF65-F5344CB8AC3E}">
        <p14:creationId xmlns:p14="http://schemas.microsoft.com/office/powerpoint/2010/main" val="66692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E05FEC-5112-0D4F-9040-52AB1DC66EF2}"/>
              </a:ext>
            </a:extLst>
          </p:cNvPr>
          <p:cNvSpPr>
            <a:spLocks noGrp="1"/>
          </p:cNvSpPr>
          <p:nvPr>
            <p:ph type="subTitle" idx="1"/>
          </p:nvPr>
        </p:nvSpPr>
        <p:spPr>
          <a:xfrm>
            <a:off x="874122" y="3944257"/>
            <a:ext cx="6066723" cy="2094189"/>
          </a:xfrm>
        </p:spPr>
        <p:txBody>
          <a:bodyPr/>
          <a:lstStyle/>
          <a:p>
            <a:r>
              <a:rPr lang="en-US" sz="1300" dirty="0">
                <a:cs typeface="Arial"/>
                <a:hlinkClick r:id="rId3"/>
              </a:rPr>
              <a:t>James.Bristow@plantandfood.co.nz</a:t>
            </a:r>
            <a:endParaRPr lang="en-US" sz="1300" dirty="0">
              <a:cs typeface="Arial"/>
            </a:endParaRPr>
          </a:p>
          <a:p>
            <a:r>
              <a:rPr lang="en-US" sz="1300" dirty="0">
                <a:ea typeface="+mn-lt"/>
                <a:cs typeface="+mn-lt"/>
                <a:hlinkClick r:id="rId4"/>
              </a:rPr>
              <a:t>Yongqi.Liang@plantandfood.co.nz</a:t>
            </a:r>
            <a:endParaRPr lang="en-US" sz="1300" dirty="0">
              <a:cs typeface="Arial"/>
            </a:endParaRPr>
          </a:p>
          <a:p>
            <a:r>
              <a:rPr lang="en-US" sz="1300" dirty="0">
                <a:ea typeface="+mn-lt"/>
                <a:cs typeface="+mn-lt"/>
                <a:hlinkClick r:id="rId5"/>
              </a:rPr>
              <a:t>Jingjing.Zhang@plantandfood.co.nz</a:t>
            </a:r>
            <a:endParaRPr lang="en-US" sz="1300" dirty="0">
              <a:ea typeface="+mn-lt"/>
              <a:cs typeface="+mn-lt"/>
            </a:endParaRPr>
          </a:p>
          <a:p>
            <a:r>
              <a:rPr lang="en-US" sz="1300" dirty="0">
                <a:ea typeface="+mn-lt"/>
                <a:cs typeface="+mn-lt"/>
                <a:hlinkClick r:id="rId6"/>
              </a:rPr>
              <a:t>M.Vignes@massey.ac.nz</a:t>
            </a:r>
            <a:endParaRPr lang="en-US" sz="1300" dirty="0">
              <a:ea typeface="+mn-lt"/>
              <a:cs typeface="+mn-lt"/>
            </a:endParaRPr>
          </a:p>
          <a:p>
            <a:r>
              <a:rPr lang="en-US" sz="1300" dirty="0">
                <a:ea typeface="+mn-lt"/>
                <a:cs typeface="+mn-lt"/>
                <a:hlinkClick r:id="rId7"/>
              </a:rPr>
              <a:t>D.T.S.Hayman@massey.ac.nz</a:t>
            </a:r>
            <a:endParaRPr lang="en-US" sz="1300" dirty="0">
              <a:ea typeface="+mn-lt"/>
              <a:cs typeface="+mn-lt"/>
            </a:endParaRPr>
          </a:p>
          <a:p>
            <a:r>
              <a:rPr lang="en-US" sz="1300" dirty="0">
                <a:ea typeface="+mn-lt"/>
                <a:cs typeface="+mn-lt"/>
                <a:hlinkClick r:id="rId8"/>
              </a:rPr>
              <a:t>Chris.VanHoutte@plantandfood.co.nz</a:t>
            </a:r>
            <a:endParaRPr lang="en-US" sz="1300" dirty="0"/>
          </a:p>
          <a:p>
            <a:endParaRPr lang="en-US" dirty="0">
              <a:cs typeface="Arial"/>
            </a:endParaRPr>
          </a:p>
          <a:p>
            <a:endParaRPr lang="en-US" b="0" dirty="0">
              <a:cs typeface="Arial"/>
            </a:endParaRPr>
          </a:p>
        </p:txBody>
      </p:sp>
    </p:spTree>
    <p:extLst>
      <p:ext uri="{BB962C8B-B14F-4D97-AF65-F5344CB8AC3E}">
        <p14:creationId xmlns:p14="http://schemas.microsoft.com/office/powerpoint/2010/main" val="150808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E86C-DCF0-F3FC-5AD7-6DE8E7062145}"/>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2759F736-2B40-982C-430E-E3D69C42EAE2}"/>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6E42C59C-31E0-B2BA-85E1-4FCB084F5ED2}"/>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buFont typeface="Arial,Sans-Serif"/>
              <a:buChar char="•"/>
            </a:pPr>
            <a:r>
              <a:rPr lang="en-NZ" kern="0" dirty="0" err="1">
                <a:solidFill>
                  <a:srgbClr val="3E5D58"/>
                </a:solidFill>
                <a:cs typeface="Arial"/>
              </a:rPr>
              <a:t>Calisim</a:t>
            </a:r>
            <a:endParaRPr lang="en-US" kern="0" dirty="0">
              <a:solidFill>
                <a:srgbClr val="3E5D58"/>
              </a:solidFill>
              <a:cs typeface="Arial"/>
            </a:endParaRPr>
          </a:p>
          <a:p>
            <a:pPr marL="342900" indent="-342900">
              <a:buFont typeface="Arial,Sans-Serif"/>
            </a:pPr>
            <a:r>
              <a:rPr lang="en-NZ" kern="0" dirty="0">
                <a:solidFill>
                  <a:srgbClr val="3E5D58"/>
                </a:solidFill>
                <a:cs typeface="Arial"/>
              </a:rPr>
              <a:t>Examples</a:t>
            </a:r>
            <a:endParaRPr lang="en-US" kern="0" dirty="0">
              <a:solidFill>
                <a:srgbClr val="3E5D58"/>
              </a:solidFill>
              <a:cs typeface="Arial"/>
            </a:endParaRPr>
          </a:p>
          <a:p>
            <a:pPr marL="738900" lvl="1" indent="-342900">
              <a:buFont typeface="Arial,Sans-Serif"/>
            </a:pPr>
            <a:r>
              <a:rPr lang="en-NZ" kern="0" dirty="0">
                <a:solidFill>
                  <a:srgbClr val="3E5D58"/>
                </a:solidFill>
                <a:cs typeface="Arial"/>
              </a:rPr>
              <a:t>JFruit2</a:t>
            </a:r>
            <a:endParaRPr lang="en-NZ" dirty="0"/>
          </a:p>
          <a:p>
            <a:pPr marL="738900" lvl="1" indent="-342900">
              <a:buFont typeface="Arial,Sans-Serif"/>
            </a:pPr>
            <a:r>
              <a:rPr lang="en-NZ" kern="0" dirty="0">
                <a:solidFill>
                  <a:srgbClr val="3E5D58"/>
                </a:solidFill>
                <a:cs typeface="Arial"/>
              </a:rPr>
              <a:t>Agent-Based Modelling</a:t>
            </a:r>
          </a:p>
          <a:p>
            <a:pPr marL="342900" indent="-342900">
              <a:buFont typeface="Arial,Sans-Serif"/>
            </a:pPr>
            <a:r>
              <a:rPr lang="en-NZ" kern="0" dirty="0">
                <a:solidFill>
                  <a:srgbClr val="3E5D58"/>
                </a:solidFill>
                <a:cs typeface="Arial"/>
              </a:rPr>
              <a:t>Discussion</a:t>
            </a:r>
            <a:endParaRPr lang="en-US" kern="0" dirty="0">
              <a:solidFill>
                <a:srgbClr val="3E5D58"/>
              </a:solidFill>
              <a:cs typeface="Arial"/>
            </a:endParaRPr>
          </a:p>
          <a:p>
            <a:pPr marL="359410" indent="-359410"/>
            <a:endParaRPr lang="en-NZ" kern="0" dirty="0">
              <a:solidFill>
                <a:schemeClr val="tx1"/>
              </a:solidFill>
              <a:cs typeface="Arial"/>
            </a:endParaRPr>
          </a:p>
        </p:txBody>
      </p:sp>
      <p:sp>
        <p:nvSpPr>
          <p:cNvPr id="33" name="Title 32">
            <a:extLst>
              <a:ext uri="{FF2B5EF4-FFF2-40B4-BE49-F238E27FC236}">
                <a16:creationId xmlns:a16="http://schemas.microsoft.com/office/drawing/2014/main" id="{0B668288-815F-CE7C-8FA9-1F06726C3748}"/>
              </a:ext>
            </a:extLst>
          </p:cNvPr>
          <p:cNvSpPr>
            <a:spLocks noGrp="1"/>
          </p:cNvSpPr>
          <p:nvPr>
            <p:ph type="title"/>
          </p:nvPr>
        </p:nvSpPr>
        <p:spPr>
          <a:xfrm>
            <a:off x="884457" y="520575"/>
            <a:ext cx="4487000" cy="697427"/>
          </a:xfrm>
        </p:spPr>
        <p:txBody>
          <a:bodyPr/>
          <a:lstStyle/>
          <a:p>
            <a:pPr algn="ctr"/>
            <a:r>
              <a:rPr lang="en-NZ">
                <a:cs typeface="Arial"/>
              </a:rPr>
              <a:t>Overview</a:t>
            </a:r>
            <a:endParaRPr lang="en-US" b="0">
              <a:solidFill>
                <a:srgbClr val="000000"/>
              </a:solidFill>
              <a:cs typeface="Arial"/>
            </a:endParaRPr>
          </a:p>
          <a:p>
            <a:endParaRPr lang="en-US">
              <a:cs typeface="Arial"/>
            </a:endParaRPr>
          </a:p>
        </p:txBody>
      </p:sp>
    </p:spTree>
    <p:extLst>
      <p:ext uri="{BB962C8B-B14F-4D97-AF65-F5344CB8AC3E}">
        <p14:creationId xmlns:p14="http://schemas.microsoft.com/office/powerpoint/2010/main" val="208661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6B4A4-D499-C1B3-47E1-24DAFF66A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F0D8B-440E-57E1-C7D8-55ADAF6AFAFB}"/>
              </a:ext>
            </a:extLst>
          </p:cNvPr>
          <p:cNvSpPr>
            <a:spLocks noGrp="1"/>
          </p:cNvSpPr>
          <p:nvPr>
            <p:ph type="title"/>
          </p:nvPr>
        </p:nvSpPr>
        <p:spPr/>
        <p:txBody>
          <a:bodyPr wrap="square" anchor="ctr">
            <a:normAutofit/>
          </a:bodyPr>
          <a:lstStyle/>
          <a:p>
            <a:r>
              <a:rPr lang="en-NZ"/>
              <a:t>Terminology: Calibration</a:t>
            </a:r>
            <a:endParaRPr lang="en-US"/>
          </a:p>
        </p:txBody>
      </p:sp>
      <p:sp>
        <p:nvSpPr>
          <p:cNvPr id="169" name="Content Placeholder 2">
            <a:extLst>
              <a:ext uri="{FF2B5EF4-FFF2-40B4-BE49-F238E27FC236}">
                <a16:creationId xmlns:a16="http://schemas.microsoft.com/office/drawing/2014/main" id="{B250C459-D4D2-F545-B5C6-B24F51125C0B}"/>
              </a:ext>
            </a:extLst>
          </p:cNvPr>
          <p:cNvSpPr txBox="1">
            <a:spLocks/>
          </p:cNvSpPr>
          <p:nvPr/>
        </p:nvSpPr>
        <p:spPr>
          <a:xfrm>
            <a:off x="720000" y="961682"/>
            <a:ext cx="9221578" cy="5114080"/>
          </a:xfrm>
          <a:prstGeom prst="rect">
            <a:avLst/>
          </a:prstGeom>
        </p:spPr>
        <p:txBody>
          <a:bodyPr wrap="square" lIns="91440" tIns="45720" rIns="91440" bIns="45720" anchor="t">
            <a:normAutofit/>
          </a:bodyPr>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59410" indent="-359410"/>
            <a:r>
              <a:rPr lang="en-NZ" kern="0" dirty="0">
                <a:solidFill>
                  <a:schemeClr val="tx1"/>
                </a:solidFill>
              </a:rPr>
              <a:t>What is model calibration?</a:t>
            </a:r>
            <a:endParaRPr lang="en-US" dirty="0">
              <a:solidFill>
                <a:schemeClr val="tx1"/>
              </a:solidFill>
            </a:endParaRPr>
          </a:p>
          <a:p>
            <a:pPr marL="755650" lvl="1" indent="-251460">
              <a:buFont typeface="Courier New"/>
              <a:buChar char="o"/>
            </a:pPr>
            <a:r>
              <a:rPr lang="en-NZ" kern="0" dirty="0">
                <a:solidFill>
                  <a:schemeClr val="tx1"/>
                </a:solidFill>
                <a:cs typeface="Arial"/>
              </a:rPr>
              <a:t>Model fitting; parameter estimation; inverse modelling</a:t>
            </a:r>
          </a:p>
          <a:p>
            <a:pPr marL="755650" lvl="1" indent="-251460">
              <a:buFont typeface="Courier New"/>
              <a:buChar char="o"/>
            </a:pPr>
            <a:r>
              <a:rPr lang="en-NZ" kern="0" dirty="0">
                <a:solidFill>
                  <a:schemeClr val="tx1"/>
                </a:solidFill>
                <a:cs typeface="Arial"/>
              </a:rPr>
              <a:t>Systems-focused</a:t>
            </a:r>
          </a:p>
          <a:p>
            <a:pPr marL="1259840" lvl="2" indent="-251460">
              <a:buFont typeface="Wingdings"/>
              <a:buChar char="§"/>
            </a:pPr>
            <a:r>
              <a:rPr lang="en-NZ" kern="0" dirty="0">
                <a:solidFill>
                  <a:schemeClr val="tx1"/>
                </a:solidFill>
                <a:cs typeface="Arial"/>
              </a:rPr>
              <a:t>Functional form is regularised</a:t>
            </a:r>
          </a:p>
          <a:p>
            <a:pPr marL="1259840" lvl="2" indent="-251460">
              <a:buFont typeface="Wingdings"/>
              <a:buChar char="§"/>
            </a:pPr>
            <a:r>
              <a:rPr lang="en-NZ" kern="0" dirty="0">
                <a:solidFill>
                  <a:schemeClr val="tx1"/>
                </a:solidFill>
                <a:cs typeface="Arial"/>
              </a:rPr>
              <a:t>Simulate mechanistic processes of a complex system </a:t>
            </a:r>
          </a:p>
          <a:p>
            <a:pPr marL="755650" lvl="1" indent="-251460">
              <a:buFont typeface="Courier New"/>
              <a:buChar char="o"/>
            </a:pPr>
            <a:r>
              <a:rPr lang="en-NZ" kern="0" dirty="0">
                <a:solidFill>
                  <a:schemeClr val="tx1"/>
                </a:solidFill>
                <a:cs typeface="Arial"/>
              </a:rPr>
              <a:t>Data-focused</a:t>
            </a:r>
          </a:p>
          <a:p>
            <a:pPr marL="1259840" lvl="2" indent="-251460">
              <a:buFont typeface="Wingdings"/>
              <a:buChar char="§"/>
            </a:pPr>
            <a:r>
              <a:rPr lang="en-NZ" kern="0" dirty="0">
                <a:solidFill>
                  <a:schemeClr val="tx1"/>
                </a:solidFill>
                <a:cs typeface="Arial"/>
              </a:rPr>
              <a:t>Example: Data-driven machine learning (e.g. random forest)</a:t>
            </a:r>
          </a:p>
          <a:p>
            <a:pPr marL="1259840" lvl="2" indent="-251460">
              <a:buFont typeface="Wingdings"/>
              <a:buChar char="§"/>
            </a:pPr>
            <a:r>
              <a:rPr lang="en-NZ" kern="0" dirty="0">
                <a:solidFill>
                  <a:schemeClr val="tx1"/>
                </a:solidFill>
                <a:cs typeface="Arial"/>
              </a:rPr>
              <a:t>Typically less regularised functional form</a:t>
            </a:r>
          </a:p>
          <a:p>
            <a:pPr marL="1259840" lvl="2" indent="-251460">
              <a:buFont typeface="Wingdings"/>
              <a:buChar char="§"/>
            </a:pPr>
            <a:r>
              <a:rPr lang="en-NZ" kern="0" dirty="0">
                <a:solidFill>
                  <a:schemeClr val="tx1"/>
                </a:solidFill>
                <a:cs typeface="Arial"/>
              </a:rPr>
              <a:t>Data-focused</a:t>
            </a:r>
          </a:p>
          <a:p>
            <a:pPr marL="755650" lvl="1" indent="-251460">
              <a:buFont typeface="Courier New"/>
              <a:buChar char="o"/>
            </a:pPr>
            <a:r>
              <a:rPr lang="en-NZ" kern="0" dirty="0">
                <a:solidFill>
                  <a:schemeClr val="tx1"/>
                </a:solidFill>
                <a:cs typeface="Arial"/>
              </a:rPr>
              <a:t>Tune model parameters using observed data</a:t>
            </a:r>
          </a:p>
          <a:p>
            <a:pPr marL="1259840" lvl="2" indent="-251460">
              <a:buFont typeface="Wingdings"/>
              <a:buChar char="§"/>
            </a:pPr>
            <a:r>
              <a:rPr lang="en-NZ" kern="0" dirty="0">
                <a:solidFill>
                  <a:schemeClr val="tx1"/>
                </a:solidFill>
                <a:cs typeface="Arial"/>
              </a:rPr>
              <a:t>Improve predictive accuracy</a:t>
            </a:r>
          </a:p>
        </p:txBody>
      </p:sp>
    </p:spTree>
    <p:extLst>
      <p:ext uri="{BB962C8B-B14F-4D97-AF65-F5344CB8AC3E}">
        <p14:creationId xmlns:p14="http://schemas.microsoft.com/office/powerpoint/2010/main" val="30068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10EA6-3D87-EEC9-CFAD-AD906F3BD1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CAB4C8-6665-9B3E-971A-A61454216F95}"/>
              </a:ext>
            </a:extLst>
          </p:cNvPr>
          <p:cNvSpPr>
            <a:spLocks noGrp="1"/>
          </p:cNvSpPr>
          <p:nvPr>
            <p:ph type="title"/>
          </p:nvPr>
        </p:nvSpPr>
        <p:spPr>
          <a:xfrm>
            <a:off x="720000" y="0"/>
            <a:ext cx="6040664" cy="1124744"/>
          </a:xfrm>
        </p:spPr>
        <p:txBody>
          <a:bodyPr/>
          <a:lstStyle/>
          <a:p>
            <a:r>
              <a:rPr lang="en-NZ" err="1"/>
              <a:t>Calisim</a:t>
            </a:r>
            <a:endParaRPr lang="en-US" err="1"/>
          </a:p>
        </p:txBody>
      </p:sp>
      <p:sp>
        <p:nvSpPr>
          <p:cNvPr id="6" name="Content Placeholder 5">
            <a:extLst>
              <a:ext uri="{FF2B5EF4-FFF2-40B4-BE49-F238E27FC236}">
                <a16:creationId xmlns:a16="http://schemas.microsoft.com/office/drawing/2014/main" id="{FA61C8C0-0B9D-F824-DB3A-976AC40EF1A1}"/>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Toolbox for calibrating simulation models</a:t>
            </a:r>
          </a:p>
          <a:p>
            <a:pPr marL="359410" indent="-359410"/>
            <a:r>
              <a:rPr lang="en-NZ" dirty="0">
                <a:solidFill>
                  <a:schemeClr val="tx1"/>
                </a:solidFill>
                <a:cs typeface="Arial"/>
              </a:rPr>
              <a:t>Streamlined workflow with standardised interface: 13 modules and 19 libraries</a:t>
            </a:r>
          </a:p>
          <a:p>
            <a:pPr marL="359410" indent="-359410"/>
            <a:r>
              <a:rPr lang="en-NZ" dirty="0">
                <a:solidFill>
                  <a:schemeClr val="tx1"/>
                </a:solidFill>
                <a:cs typeface="Arial"/>
              </a:rPr>
              <a:t>Open-source Python library: </a:t>
            </a:r>
            <a:r>
              <a:rPr lang="en-NZ" i="1" dirty="0">
                <a:solidFill>
                  <a:schemeClr val="tx1"/>
                </a:solidFill>
                <a:cs typeface="Arial"/>
              </a:rPr>
              <a:t>https://github.com/Plant-Food-Research-Open/calisim</a:t>
            </a:r>
            <a:endParaRPr lang="en-US" i="1"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graphicFrame>
        <p:nvGraphicFramePr>
          <p:cNvPr id="7" name="Table 6">
            <a:extLst>
              <a:ext uri="{FF2B5EF4-FFF2-40B4-BE49-F238E27FC236}">
                <a16:creationId xmlns:a16="http://schemas.microsoft.com/office/drawing/2014/main" id="{BC3B5547-31CD-2A7E-B236-7CF7C3E6AA32}"/>
              </a:ext>
            </a:extLst>
          </p:cNvPr>
          <p:cNvGraphicFramePr>
            <a:graphicFrameLocks noGrp="1"/>
          </p:cNvGraphicFramePr>
          <p:nvPr/>
        </p:nvGraphicFramePr>
        <p:xfrm>
          <a:off x="6186847" y="961594"/>
          <a:ext cx="5922588" cy="5332481"/>
        </p:xfrm>
        <a:graphic>
          <a:graphicData uri="http://schemas.openxmlformats.org/drawingml/2006/table">
            <a:tbl>
              <a:tblPr bandRow="1">
                <a:tableStyleId>{5C22544A-7EE6-4342-B048-85BDC9FD1C3A}</a:tableStyleId>
              </a:tblPr>
              <a:tblGrid>
                <a:gridCol w="3230879">
                  <a:extLst>
                    <a:ext uri="{9D8B030D-6E8A-4147-A177-3AD203B41FA5}">
                      <a16:colId xmlns:a16="http://schemas.microsoft.com/office/drawing/2014/main" val="1759991035"/>
                    </a:ext>
                  </a:extLst>
                </a:gridCol>
                <a:gridCol w="2691709">
                  <a:extLst>
                    <a:ext uri="{9D8B030D-6E8A-4147-A177-3AD203B41FA5}">
                      <a16:colId xmlns:a16="http://schemas.microsoft.com/office/drawing/2014/main" val="290734144"/>
                    </a:ext>
                  </a:extLst>
                </a:gridCol>
              </a:tblGrid>
              <a:tr h="430283">
                <a:tc>
                  <a:txBody>
                    <a:bodyPr/>
                    <a:lstStyle/>
                    <a:p>
                      <a:pPr fontAlgn="base">
                        <a:lnSpc>
                          <a:spcPts val="2400"/>
                        </a:lnSpc>
                        <a:buNone/>
                      </a:pPr>
                      <a:r>
                        <a:rPr lang="en-US" sz="2000" b="1">
                          <a:effectLst/>
                          <a:latin typeface="Arial"/>
                        </a:rPr>
                        <a:t>Module</a:t>
                      </a:r>
                      <a:endParaRPr lang="en-US" sz="2000">
                        <a:effectLs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base">
                        <a:lnSpc>
                          <a:spcPts val="2400"/>
                        </a:lnSpc>
                        <a:buNone/>
                      </a:pPr>
                      <a:r>
                        <a:rPr lang="en-US" sz="2000" b="1">
                          <a:effectLst/>
                          <a:latin typeface="Arial"/>
                        </a:rPr>
                        <a:t>Supported libraries</a:t>
                      </a:r>
                      <a:endParaRPr lang="en-US" sz="2000">
                        <a:effectLs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7862842"/>
                  </a:ext>
                </a:extLst>
              </a:tr>
              <a:tr h="322711">
                <a:tc>
                  <a:txBody>
                    <a:bodyPr/>
                    <a:lstStyle/>
                    <a:p>
                      <a:pPr fontAlgn="base">
                        <a:lnSpc>
                          <a:spcPts val="2175"/>
                        </a:lnSpc>
                        <a:buNone/>
                      </a:pPr>
                      <a:r>
                        <a:rPr lang="en-US" sz="1800" err="1">
                          <a:effectLst/>
                          <a:latin typeface="Arial"/>
                        </a:rPr>
                        <a:t>Optimisation</a:t>
                      </a:r>
                      <a:endParaRPr lang="en-US" err="1">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4</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114801078"/>
                  </a:ext>
                </a:extLst>
              </a:tr>
              <a:tr h="322711">
                <a:tc>
                  <a:txBody>
                    <a:bodyPr/>
                    <a:lstStyle/>
                    <a:p>
                      <a:pPr fontAlgn="base">
                        <a:lnSpc>
                          <a:spcPts val="2175"/>
                        </a:lnSpc>
                        <a:buNone/>
                      </a:pPr>
                      <a:r>
                        <a:rPr lang="en-US" sz="1800">
                          <a:effectLst/>
                          <a:latin typeface="Arial"/>
                        </a:rPr>
                        <a:t>Sensitivity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514424746"/>
                  </a:ext>
                </a:extLst>
              </a:tr>
              <a:tr h="322711">
                <a:tc>
                  <a:txBody>
                    <a:bodyPr/>
                    <a:lstStyle/>
                    <a:p>
                      <a:pPr fontAlgn="base">
                        <a:lnSpc>
                          <a:spcPts val="2175"/>
                        </a:lnSpc>
                        <a:buNone/>
                      </a:pPr>
                      <a:r>
                        <a:rPr lang="en-US" sz="1800">
                          <a:effectLst/>
                          <a:latin typeface="Arial"/>
                        </a:rPr>
                        <a:t>Surrogate modelling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926130294"/>
                  </a:ext>
                </a:extLst>
              </a:tr>
              <a:tr h="640080">
                <a:tc>
                  <a:txBody>
                    <a:bodyPr/>
                    <a:lstStyle/>
                    <a:p>
                      <a:pPr fontAlgn="base">
                        <a:lnSpc>
                          <a:spcPts val="2175"/>
                        </a:lnSpc>
                        <a:buNone/>
                      </a:pPr>
                      <a:r>
                        <a:rPr lang="en-US" sz="1800">
                          <a:effectLst/>
                          <a:latin typeface="Arial"/>
                        </a:rPr>
                        <a:t>Approximate Bayesian Computation</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50394354"/>
                  </a:ext>
                </a:extLst>
              </a:tr>
              <a:tr h="365759">
                <a:tc>
                  <a:txBody>
                    <a:bodyPr/>
                    <a:lstStyle/>
                    <a:p>
                      <a:pPr fontAlgn="base">
                        <a:lnSpc>
                          <a:spcPts val="2175"/>
                        </a:lnSpc>
                        <a:buNone/>
                      </a:pPr>
                      <a:r>
                        <a:rPr lang="en-US" sz="1800">
                          <a:effectLst/>
                          <a:latin typeface="Arial"/>
                        </a:rPr>
                        <a:t>Fully Bayesian Calibration</a:t>
                      </a: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903996908"/>
                  </a:ext>
                </a:extLst>
              </a:tr>
              <a:tr h="322711">
                <a:tc>
                  <a:txBody>
                    <a:bodyPr/>
                    <a:lstStyle/>
                    <a:p>
                      <a:pPr fontAlgn="base">
                        <a:lnSpc>
                          <a:spcPts val="2175"/>
                        </a:lnSpc>
                        <a:buNone/>
                      </a:pPr>
                      <a:r>
                        <a:rPr lang="en-US" sz="1800">
                          <a:effectLst/>
                          <a:latin typeface="Arial"/>
                        </a:rPr>
                        <a:t>History matching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738954526"/>
                  </a:ext>
                </a:extLst>
              </a:tr>
              <a:tr h="322711">
                <a:tc>
                  <a:txBody>
                    <a:bodyPr/>
                    <a:lstStyle/>
                    <a:p>
                      <a:pPr fontAlgn="base">
                        <a:lnSpc>
                          <a:spcPts val="2175"/>
                        </a:lnSpc>
                        <a:buNone/>
                      </a:pPr>
                      <a:r>
                        <a:rPr lang="en-US" sz="1800">
                          <a:effectLst/>
                          <a:latin typeface="Arial"/>
                        </a:rPr>
                        <a:t>Evolutionary algorithms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963164121"/>
                  </a:ext>
                </a:extLst>
              </a:tr>
              <a:tr h="322711">
                <a:tc>
                  <a:txBody>
                    <a:bodyPr/>
                    <a:lstStyle/>
                    <a:p>
                      <a:pPr fontAlgn="base">
                        <a:lnSpc>
                          <a:spcPts val="2175"/>
                        </a:lnSpc>
                        <a:buNone/>
                      </a:pPr>
                      <a:r>
                        <a:rPr lang="en-US" sz="1800">
                          <a:effectLst/>
                          <a:latin typeface="Arial"/>
                        </a:rPr>
                        <a:t>Simulation-Based Inference</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520485594"/>
                  </a:ext>
                </a:extLst>
              </a:tr>
              <a:tr h="322711">
                <a:tc>
                  <a:txBody>
                    <a:bodyPr/>
                    <a:lstStyle/>
                    <a:p>
                      <a:pPr fontAlgn="base">
                        <a:lnSpc>
                          <a:spcPts val="2175"/>
                        </a:lnSpc>
                        <a:buNone/>
                      </a:pPr>
                      <a:r>
                        <a:rPr lang="en-US" sz="1800">
                          <a:effectLst/>
                          <a:latin typeface="Arial"/>
                        </a:rPr>
                        <a:t>Uncertainty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3</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562985257"/>
                  </a:ext>
                </a:extLst>
              </a:tr>
              <a:tr h="322711">
                <a:tc>
                  <a:txBody>
                    <a:bodyPr/>
                    <a:lstStyle/>
                    <a:p>
                      <a:pPr fontAlgn="base">
                        <a:lnSpc>
                          <a:spcPts val="2175"/>
                        </a:lnSpc>
                        <a:buNone/>
                      </a:pPr>
                      <a:r>
                        <a:rPr lang="en-US" sz="1800">
                          <a:effectLst/>
                          <a:latin typeface="Arial"/>
                        </a:rPr>
                        <a:t>Risk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437805517"/>
                  </a:ext>
                </a:extLst>
              </a:tr>
              <a:tr h="322711">
                <a:tc>
                  <a:txBody>
                    <a:bodyPr/>
                    <a:lstStyle/>
                    <a:p>
                      <a:pPr fontAlgn="base">
                        <a:lnSpc>
                          <a:spcPts val="2175"/>
                        </a:lnSpc>
                        <a:buNone/>
                      </a:pPr>
                      <a:r>
                        <a:rPr lang="en-US" sz="1800">
                          <a:effectLst/>
                          <a:latin typeface="Arial"/>
                        </a:rPr>
                        <a:t>Active learning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563055609"/>
                  </a:ext>
                </a:extLst>
              </a:tr>
              <a:tr h="322711">
                <a:tc>
                  <a:txBody>
                    <a:bodyPr/>
                    <a:lstStyle/>
                    <a:p>
                      <a:pPr fontAlgn="base">
                        <a:lnSpc>
                          <a:spcPts val="2175"/>
                        </a:lnSpc>
                        <a:buNone/>
                      </a:pPr>
                      <a:r>
                        <a:rPr lang="en-US" sz="1800">
                          <a:effectLst/>
                          <a:latin typeface="Arial"/>
                        </a:rPr>
                        <a:t>Optimal experimental design</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1950"/>
                        </a:lnSpc>
                        <a:buNone/>
                      </a:pPr>
                      <a:r>
                        <a:rPr lang="en-US" sz="16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789943128"/>
                  </a:ext>
                </a:extLst>
              </a:tr>
              <a:tr h="365759">
                <a:tc>
                  <a:txBody>
                    <a:bodyPr/>
                    <a:lstStyle/>
                    <a:p>
                      <a:pPr fontAlgn="base">
                        <a:lnSpc>
                          <a:spcPts val="2175"/>
                        </a:lnSpc>
                        <a:buNone/>
                      </a:pPr>
                      <a:r>
                        <a:rPr lang="en-US" sz="1800">
                          <a:effectLst/>
                          <a:latin typeface="Arial"/>
                        </a:rPr>
                        <a:t>Bayesian quadrature</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1950"/>
                        </a:lnSpc>
                        <a:buNone/>
                      </a:pPr>
                      <a:r>
                        <a:rPr lang="en-US" sz="16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674459519"/>
                  </a:ext>
                </a:extLst>
              </a:tr>
            </a:tbl>
          </a:graphicData>
        </a:graphic>
      </p:graphicFrame>
    </p:spTree>
    <p:extLst>
      <p:ext uri="{BB962C8B-B14F-4D97-AF65-F5344CB8AC3E}">
        <p14:creationId xmlns:p14="http://schemas.microsoft.com/office/powerpoint/2010/main" val="74883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781C0-E6FC-F7C9-4AFC-54F346D3BD7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3BF8D3-53A4-5FC2-16F7-6A7C9188D86B}"/>
              </a:ext>
            </a:extLst>
          </p:cNvPr>
          <p:cNvSpPr>
            <a:spLocks noGrp="1"/>
          </p:cNvSpPr>
          <p:nvPr>
            <p:ph type="title"/>
          </p:nvPr>
        </p:nvSpPr>
        <p:spPr>
          <a:xfrm>
            <a:off x="720000" y="0"/>
            <a:ext cx="6040664" cy="1124744"/>
          </a:xfrm>
        </p:spPr>
        <p:txBody>
          <a:bodyPr/>
          <a:lstStyle/>
          <a:p>
            <a:r>
              <a:rPr lang="en-NZ" err="1"/>
              <a:t>Calisim</a:t>
            </a:r>
            <a:endParaRPr lang="en-US" err="1"/>
          </a:p>
        </p:txBody>
      </p:sp>
      <p:sp>
        <p:nvSpPr>
          <p:cNvPr id="6" name="Content Placeholder 5">
            <a:extLst>
              <a:ext uri="{FF2B5EF4-FFF2-40B4-BE49-F238E27FC236}">
                <a16:creationId xmlns:a16="http://schemas.microsoft.com/office/drawing/2014/main" id="{48ADC126-E263-8E1B-A57C-4438A5BA1357}"/>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Three step workflow</a:t>
            </a:r>
          </a:p>
          <a:p>
            <a:pPr marL="755410" lvl="1" indent="-359410"/>
            <a:r>
              <a:rPr lang="en-NZ" dirty="0">
                <a:solidFill>
                  <a:schemeClr val="tx1"/>
                </a:solidFill>
                <a:cs typeface="Arial"/>
              </a:rPr>
              <a:t>Specify</a:t>
            </a:r>
          </a:p>
          <a:p>
            <a:pPr marL="755410" lvl="1" indent="-359410"/>
            <a:r>
              <a:rPr lang="en-NZ" dirty="0">
                <a:solidFill>
                  <a:schemeClr val="tx1"/>
                </a:solidFill>
                <a:cs typeface="Arial"/>
              </a:rPr>
              <a:t>Execute</a:t>
            </a:r>
          </a:p>
          <a:p>
            <a:pPr marL="755410" lvl="1" indent="-359410"/>
            <a:r>
              <a:rPr lang="en-NZ" dirty="0">
                <a:solidFill>
                  <a:schemeClr val="tx1"/>
                </a:solidFill>
                <a:cs typeface="Arial"/>
              </a:rPr>
              <a:t>Analyse</a:t>
            </a:r>
          </a:p>
          <a:p>
            <a:pPr marL="359410" indent="-359410"/>
            <a:r>
              <a:rPr lang="en-NZ" dirty="0">
                <a:solidFill>
                  <a:schemeClr val="tx1"/>
                </a:solidFill>
                <a:cs typeface="Arial"/>
              </a:rPr>
              <a:t>Standardised high-level interface for all 13 modules</a:t>
            </a:r>
          </a:p>
          <a:p>
            <a:pPr marL="359410" indent="-359410"/>
            <a:r>
              <a:rPr lang="en-NZ" dirty="0">
                <a:solidFill>
                  <a:schemeClr val="tx1"/>
                </a:solidFill>
                <a:cs typeface="Arial"/>
              </a:rPr>
              <a:t>Encapsulation of 19 lower-level libraries</a:t>
            </a:r>
          </a:p>
          <a:p>
            <a:pPr marL="359410" indent="-359410"/>
            <a:r>
              <a:rPr lang="en-NZ" dirty="0">
                <a:solidFill>
                  <a:schemeClr val="tx1"/>
                </a:solidFill>
                <a:cs typeface="Arial"/>
              </a:rPr>
              <a:t>Object-oriented programming</a:t>
            </a:r>
          </a:p>
          <a:p>
            <a:pPr marL="755410" lvl="1" indent="-359410"/>
            <a:r>
              <a:rPr lang="en-NZ" dirty="0">
                <a:solidFill>
                  <a:schemeClr val="tx1"/>
                </a:solidFill>
                <a:cs typeface="Arial"/>
              </a:rPr>
              <a:t>Complex custom workflows</a:t>
            </a: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2" name="Picture 1">
            <a:extLst>
              <a:ext uri="{FF2B5EF4-FFF2-40B4-BE49-F238E27FC236}">
                <a16:creationId xmlns:a16="http://schemas.microsoft.com/office/drawing/2014/main" id="{9636D325-81D6-104B-AE7B-F7CCB160FF44}"/>
              </a:ext>
            </a:extLst>
          </p:cNvPr>
          <p:cNvPicPr>
            <a:picLocks noChangeAspect="1"/>
          </p:cNvPicPr>
          <p:nvPr/>
        </p:nvPicPr>
        <p:blipFill>
          <a:blip r:embed="rId3"/>
          <a:stretch>
            <a:fillRect/>
          </a:stretch>
        </p:blipFill>
        <p:spPr>
          <a:xfrm>
            <a:off x="7015252" y="157253"/>
            <a:ext cx="3686175" cy="1400175"/>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01D235C4-174A-B27C-FFB7-0967DD0CA9CA}"/>
              </a:ext>
            </a:extLst>
          </p:cNvPr>
          <p:cNvPicPr>
            <a:picLocks noChangeAspect="1"/>
          </p:cNvPicPr>
          <p:nvPr/>
        </p:nvPicPr>
        <p:blipFill>
          <a:blip r:embed="rId4"/>
          <a:stretch>
            <a:fillRect/>
          </a:stretch>
        </p:blipFill>
        <p:spPr>
          <a:xfrm>
            <a:off x="6769938" y="1709109"/>
            <a:ext cx="4171950" cy="5067300"/>
          </a:xfrm>
          <a:prstGeom prst="rect">
            <a:avLst/>
          </a:prstGeom>
        </p:spPr>
      </p:pic>
    </p:spTree>
    <p:extLst>
      <p:ext uri="{BB962C8B-B14F-4D97-AF65-F5344CB8AC3E}">
        <p14:creationId xmlns:p14="http://schemas.microsoft.com/office/powerpoint/2010/main" val="119123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AA19E-5805-47D3-EAD0-F6366C1EF6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893271-F5EB-AE3D-B255-E2A8CB1729DD}"/>
              </a:ext>
            </a:extLst>
          </p:cNvPr>
          <p:cNvSpPr>
            <a:spLocks noGrp="1"/>
          </p:cNvSpPr>
          <p:nvPr>
            <p:ph type="title"/>
          </p:nvPr>
        </p:nvSpPr>
        <p:spPr>
          <a:xfrm>
            <a:off x="720000" y="0"/>
            <a:ext cx="6040664" cy="1124744"/>
          </a:xfrm>
        </p:spPr>
        <p:txBody>
          <a:bodyPr/>
          <a:lstStyle/>
          <a:p>
            <a:r>
              <a:rPr lang="en-NZ" err="1"/>
              <a:t>Calisim</a:t>
            </a:r>
            <a:r>
              <a:rPr lang="en-NZ"/>
              <a:t> Workshop</a:t>
            </a:r>
            <a:endParaRPr lang="en-US" err="1"/>
          </a:p>
        </p:txBody>
      </p:sp>
      <p:sp>
        <p:nvSpPr>
          <p:cNvPr id="6" name="Content Placeholder 5">
            <a:extLst>
              <a:ext uri="{FF2B5EF4-FFF2-40B4-BE49-F238E27FC236}">
                <a16:creationId xmlns:a16="http://schemas.microsoft.com/office/drawing/2014/main" id="{DB71A4D3-6824-927E-94DE-36ACECB4B831}"/>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Two demonstration models</a:t>
            </a:r>
            <a:endParaRPr lang="en-US" dirty="0">
              <a:solidFill>
                <a:schemeClr val="tx1"/>
              </a:solidFill>
              <a:cs typeface="Arial"/>
            </a:endParaRPr>
          </a:p>
          <a:p>
            <a:pPr marL="755410" lvl="1" indent="-359410"/>
            <a:r>
              <a:rPr lang="en-NZ" dirty="0">
                <a:solidFill>
                  <a:schemeClr val="tx1"/>
                </a:solidFill>
                <a:cs typeface="Arial"/>
              </a:rPr>
              <a:t>JFruit2: A mechanistic fruit model for simulating fruit traits of interest such as fruit fresh weight.</a:t>
            </a:r>
          </a:p>
          <a:p>
            <a:pPr marL="755410" lvl="1" indent="-359410"/>
            <a:r>
              <a:rPr lang="en-NZ" dirty="0" err="1">
                <a:solidFill>
                  <a:schemeClr val="tx1"/>
                </a:solidFill>
                <a:cs typeface="Arial"/>
              </a:rPr>
              <a:t>GeoSIR</a:t>
            </a:r>
            <a:r>
              <a:rPr lang="en-NZ" dirty="0">
                <a:solidFill>
                  <a:schemeClr val="tx1"/>
                </a:solidFill>
                <a:cs typeface="Arial"/>
              </a:rPr>
              <a:t>: </a:t>
            </a:r>
            <a:r>
              <a:rPr lang="en-US" dirty="0">
                <a:solidFill>
                  <a:schemeClr val="tx1"/>
                </a:solidFill>
                <a:cs typeface="Arial"/>
              </a:rPr>
              <a:t>A </a:t>
            </a:r>
            <a:r>
              <a:rPr lang="en-US" dirty="0" err="1">
                <a:solidFill>
                  <a:schemeClr val="tx1"/>
                </a:solidFill>
                <a:cs typeface="Arial"/>
              </a:rPr>
              <a:t>geoversion</a:t>
            </a:r>
            <a:r>
              <a:rPr lang="en-US" dirty="0">
                <a:solidFill>
                  <a:schemeClr val="tx1"/>
                </a:solidFill>
                <a:cs typeface="Arial"/>
              </a:rPr>
              <a:t> of an agent-based compartmental SIR model, incorporating contact network inference.</a:t>
            </a:r>
          </a:p>
          <a:p>
            <a:pPr marL="359410" indent="-359410"/>
            <a:r>
              <a:rPr lang="en-NZ" dirty="0">
                <a:solidFill>
                  <a:schemeClr val="tx1"/>
                </a:solidFill>
                <a:cs typeface="Arial"/>
              </a:rPr>
              <a:t>How could </a:t>
            </a:r>
            <a:r>
              <a:rPr lang="en-NZ" dirty="0" err="1">
                <a:solidFill>
                  <a:schemeClr val="tx1"/>
                </a:solidFill>
                <a:cs typeface="Arial"/>
              </a:rPr>
              <a:t>calisim</a:t>
            </a:r>
            <a:r>
              <a:rPr lang="en-NZ" dirty="0">
                <a:solidFill>
                  <a:schemeClr val="tx1"/>
                </a:solidFill>
                <a:cs typeface="Arial"/>
              </a:rPr>
              <a:t> be used for your own modelling workflows?</a:t>
            </a:r>
          </a:p>
          <a:p>
            <a:pPr marL="359410" indent="-359410"/>
            <a:r>
              <a:rPr lang="en-NZ" dirty="0">
                <a:solidFill>
                  <a:schemeClr val="tx1"/>
                </a:solidFill>
                <a:cs typeface="Arial"/>
              </a:rPr>
              <a:t>After the workshop</a:t>
            </a:r>
          </a:p>
          <a:p>
            <a:pPr marL="755410" lvl="1" indent="-359410"/>
            <a:r>
              <a:rPr lang="en-NZ" dirty="0">
                <a:solidFill>
                  <a:schemeClr val="tx1"/>
                </a:solidFill>
                <a:cs typeface="Arial"/>
              </a:rPr>
              <a:t>Feedback and suggestions welcome</a:t>
            </a: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5" name="Picture 4" descr="https://raw.githubusercontent.com/Plant-Food-Research-Open/calisim/main/docs/assets/calisim_logo.png">
            <a:extLst>
              <a:ext uri="{FF2B5EF4-FFF2-40B4-BE49-F238E27FC236}">
                <a16:creationId xmlns:a16="http://schemas.microsoft.com/office/drawing/2014/main" id="{FFE0B26B-0442-5F8E-74B8-D02C9A4B824E}"/>
              </a:ext>
            </a:extLst>
          </p:cNvPr>
          <p:cNvPicPr>
            <a:picLocks noChangeAspect="1"/>
          </p:cNvPicPr>
          <p:nvPr/>
        </p:nvPicPr>
        <p:blipFill>
          <a:blip r:embed="rId3"/>
          <a:stretch>
            <a:fillRect/>
          </a:stretch>
        </p:blipFill>
        <p:spPr>
          <a:xfrm>
            <a:off x="6532083" y="2386912"/>
            <a:ext cx="5281344" cy="1451574"/>
          </a:xfrm>
          <a:prstGeom prst="rect">
            <a:avLst/>
          </a:prstGeom>
        </p:spPr>
      </p:pic>
    </p:spTree>
    <p:extLst>
      <p:ext uri="{BB962C8B-B14F-4D97-AF65-F5344CB8AC3E}">
        <p14:creationId xmlns:p14="http://schemas.microsoft.com/office/powerpoint/2010/main" val="35012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231C2-7D8E-60E8-D083-5D85851700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F50EEF-5591-9331-E4B5-F341E93EF4C8}"/>
              </a:ext>
            </a:extLst>
          </p:cNvPr>
          <p:cNvSpPr>
            <a:spLocks noGrp="1"/>
          </p:cNvSpPr>
          <p:nvPr>
            <p:ph type="title"/>
          </p:nvPr>
        </p:nvSpPr>
        <p:spPr>
          <a:xfrm>
            <a:off x="720000" y="0"/>
            <a:ext cx="6040664" cy="1124744"/>
          </a:xfrm>
        </p:spPr>
        <p:txBody>
          <a:bodyPr/>
          <a:lstStyle/>
          <a:p>
            <a:r>
              <a:rPr lang="en-NZ" dirty="0"/>
              <a:t>JFruit2 - A </a:t>
            </a:r>
            <a:r>
              <a:rPr lang="en-NZ" dirty="0">
                <a:ea typeface="+mj-lt"/>
                <a:cs typeface="+mj-lt"/>
              </a:rPr>
              <a:t>Fruit Growth Model</a:t>
            </a:r>
            <a:endParaRPr lang="en-US" dirty="0"/>
          </a:p>
        </p:txBody>
      </p:sp>
      <p:sp>
        <p:nvSpPr>
          <p:cNvPr id="6" name="Content Placeholder 5">
            <a:extLst>
              <a:ext uri="{FF2B5EF4-FFF2-40B4-BE49-F238E27FC236}">
                <a16:creationId xmlns:a16="http://schemas.microsoft.com/office/drawing/2014/main" id="{D98F35C3-5C02-D659-3612-A6B27AD370B6}"/>
              </a:ext>
            </a:extLst>
          </p:cNvPr>
          <p:cNvSpPr>
            <a:spLocks noGrp="1"/>
          </p:cNvSpPr>
          <p:nvPr>
            <p:ph idx="11"/>
          </p:nvPr>
        </p:nvSpPr>
        <p:spPr>
          <a:xfrm>
            <a:off x="574415" y="1124744"/>
            <a:ext cx="4697850" cy="5410509"/>
          </a:xfrm>
        </p:spPr>
        <p:txBody>
          <a:bodyPr/>
          <a:lstStyle/>
          <a:p>
            <a:pPr marL="359410" indent="-359410"/>
            <a:r>
              <a:rPr lang="en-NZ" dirty="0">
                <a:solidFill>
                  <a:schemeClr val="tx1"/>
                </a:solidFill>
                <a:cs typeface="Arial"/>
              </a:rPr>
              <a:t>Developed by </a:t>
            </a:r>
            <a:r>
              <a:rPr lang="en-NZ" dirty="0" err="1">
                <a:solidFill>
                  <a:schemeClr val="tx1"/>
                </a:solidFill>
                <a:cs typeface="Arial"/>
              </a:rPr>
              <a:t>INRAe</a:t>
            </a:r>
            <a:r>
              <a:rPr lang="en-NZ" dirty="0">
                <a:solidFill>
                  <a:schemeClr val="tx1"/>
                </a:solidFill>
                <a:cs typeface="Arial"/>
              </a:rPr>
              <a:t> Avignon for peaches originally</a:t>
            </a:r>
          </a:p>
          <a:p>
            <a:pPr marL="359410" indent="-359410"/>
            <a:r>
              <a:rPr lang="en-NZ" dirty="0">
                <a:solidFill>
                  <a:schemeClr val="tx1"/>
                </a:solidFill>
                <a:cs typeface="Arial"/>
              </a:rPr>
              <a:t>Simulates key fruit traits: Fresh and dry weight, sugar metabolism etc.</a:t>
            </a:r>
          </a:p>
          <a:p>
            <a:pPr marL="359410" indent="-359410"/>
            <a:r>
              <a:rPr lang="en-NZ" dirty="0">
                <a:solidFill>
                  <a:schemeClr val="tx1"/>
                </a:solidFill>
                <a:cs typeface="Arial"/>
              </a:rPr>
              <a:t>Mechanistic and deterministic model built upon physical and biochemical principles</a:t>
            </a:r>
          </a:p>
          <a:p>
            <a:pPr marL="359410" indent="-359410"/>
            <a:r>
              <a:rPr lang="en-NZ" dirty="0">
                <a:solidFill>
                  <a:schemeClr val="tx1"/>
                </a:solidFill>
                <a:cs typeface="Arial"/>
              </a:rPr>
              <a:t>Parameters are physiologically meaningful</a:t>
            </a:r>
          </a:p>
          <a:p>
            <a:pPr marL="359410" indent="-359410"/>
            <a:r>
              <a:rPr lang="en-NZ" dirty="0">
                <a:solidFill>
                  <a:schemeClr val="tx1"/>
                </a:solidFill>
                <a:cs typeface="Arial"/>
              </a:rPr>
              <a:t>For demonstration purposes, easier to calibrate</a:t>
            </a:r>
          </a:p>
          <a:p>
            <a:pPr marL="359410" indent="-359410"/>
            <a:endParaRPr lang="en-NZ" dirty="0">
              <a:solidFill>
                <a:schemeClr val="tx1"/>
              </a:solidFill>
              <a:cs typeface="Arial"/>
            </a:endParaRP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2" name="Content Placeholder 4">
            <a:extLst>
              <a:ext uri="{FF2B5EF4-FFF2-40B4-BE49-F238E27FC236}">
                <a16:creationId xmlns:a16="http://schemas.microsoft.com/office/drawing/2014/main" id="{4F4E2DDF-B209-39EF-F7A0-68B9DAB50529}"/>
              </a:ext>
            </a:extLst>
          </p:cNvPr>
          <p:cNvPicPr>
            <a:picLocks noChangeAspect="1"/>
          </p:cNvPicPr>
          <p:nvPr/>
        </p:nvPicPr>
        <p:blipFill>
          <a:blip r:embed="rId3"/>
          <a:stretch>
            <a:fillRect/>
          </a:stretch>
        </p:blipFill>
        <p:spPr>
          <a:xfrm>
            <a:off x="6245899" y="1282410"/>
            <a:ext cx="5829753" cy="3993381"/>
          </a:xfrm>
          <a:prstGeom prst="rect">
            <a:avLst/>
          </a:prstGeom>
          <a:noFill/>
        </p:spPr>
      </p:pic>
    </p:spTree>
    <p:extLst>
      <p:ext uri="{BB962C8B-B14F-4D97-AF65-F5344CB8AC3E}">
        <p14:creationId xmlns:p14="http://schemas.microsoft.com/office/powerpoint/2010/main" val="259463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9D3B6-96B0-148A-E783-8D4ECBB652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D3DEE5-2FAE-90B1-221C-5FA8622DDDA0}"/>
              </a:ext>
            </a:extLst>
          </p:cNvPr>
          <p:cNvSpPr>
            <a:spLocks noGrp="1"/>
          </p:cNvSpPr>
          <p:nvPr>
            <p:ph type="title"/>
          </p:nvPr>
        </p:nvSpPr>
        <p:spPr>
          <a:xfrm>
            <a:off x="720000" y="0"/>
            <a:ext cx="6040664" cy="1124744"/>
          </a:xfrm>
        </p:spPr>
        <p:txBody>
          <a:bodyPr/>
          <a:lstStyle/>
          <a:p>
            <a:r>
              <a:rPr lang="en-NZ" dirty="0" err="1"/>
              <a:t>GeoSIR</a:t>
            </a:r>
            <a:r>
              <a:rPr lang="en-NZ" dirty="0"/>
              <a:t> Epidemics Model</a:t>
            </a:r>
            <a:endParaRPr lang="en-US" dirty="0"/>
          </a:p>
        </p:txBody>
      </p:sp>
      <p:sp>
        <p:nvSpPr>
          <p:cNvPr id="6" name="Content Placeholder 5">
            <a:extLst>
              <a:ext uri="{FF2B5EF4-FFF2-40B4-BE49-F238E27FC236}">
                <a16:creationId xmlns:a16="http://schemas.microsoft.com/office/drawing/2014/main" id="{00508642-03D2-5D2F-C21F-C95329B804F2}"/>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Epidemiological and spatiotemporal agent-based model</a:t>
            </a:r>
          </a:p>
          <a:p>
            <a:pPr marL="359410" indent="-359410"/>
            <a:r>
              <a:rPr lang="en-US" dirty="0">
                <a:solidFill>
                  <a:schemeClr val="tx1"/>
                </a:solidFill>
                <a:cs typeface="Arial"/>
              </a:rPr>
              <a:t>2 Agent types​</a:t>
            </a:r>
          </a:p>
          <a:p>
            <a:pPr marL="755410" lvl="1" indent="-359410"/>
            <a:r>
              <a:rPr lang="en-US" dirty="0">
                <a:solidFill>
                  <a:schemeClr val="tx1"/>
                </a:solidFill>
                <a:cs typeface="Arial"/>
              </a:rPr>
              <a:t>Person​</a:t>
            </a:r>
          </a:p>
          <a:p>
            <a:pPr marL="755410" lvl="1" indent="-359410"/>
            <a:r>
              <a:rPr lang="en-US" dirty="0" err="1">
                <a:solidFill>
                  <a:schemeClr val="tx1"/>
                </a:solidFill>
                <a:cs typeface="Arial"/>
              </a:rPr>
              <a:t>Neighbourhood</a:t>
            </a:r>
            <a:endParaRPr lang="en-US" dirty="0">
              <a:solidFill>
                <a:schemeClr val="tx1"/>
              </a:solidFill>
              <a:cs typeface="Arial"/>
            </a:endParaRPr>
          </a:p>
          <a:p>
            <a:pPr marL="359410" indent="-359410"/>
            <a:r>
              <a:rPr lang="en-US" dirty="0">
                <a:solidFill>
                  <a:schemeClr val="tx1"/>
                </a:solidFill>
                <a:cs typeface="Arial"/>
              </a:rPr>
              <a:t>Modelling diffusion dynamics and contact network structure</a:t>
            </a:r>
          </a:p>
          <a:p>
            <a:pPr marL="359410" indent="-359410"/>
            <a:r>
              <a:rPr lang="en-US" dirty="0">
                <a:solidFill>
                  <a:schemeClr val="tx1"/>
                </a:solidFill>
                <a:cs typeface="Arial"/>
              </a:rPr>
              <a:t>4 compartments</a:t>
            </a:r>
          </a:p>
          <a:p>
            <a:pPr marL="755410" lvl="1" indent="-359410"/>
            <a:r>
              <a:rPr lang="en-US" dirty="0">
                <a:solidFill>
                  <a:schemeClr val="tx1"/>
                </a:solidFill>
                <a:cs typeface="Arial"/>
              </a:rPr>
              <a:t>Susceptible; Infected; Recovered; Dead</a:t>
            </a:r>
          </a:p>
          <a:p>
            <a:pPr marL="359410" indent="-359410"/>
            <a:r>
              <a:rPr lang="en-NZ" dirty="0">
                <a:solidFill>
                  <a:schemeClr val="tx1"/>
                </a:solidFill>
                <a:cs typeface="Arial"/>
              </a:rPr>
              <a:t>Dynamic contact network at the timestep level</a:t>
            </a: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9" name="Picture 8">
            <a:extLst>
              <a:ext uri="{FF2B5EF4-FFF2-40B4-BE49-F238E27FC236}">
                <a16:creationId xmlns:a16="http://schemas.microsoft.com/office/drawing/2014/main" id="{A86D5FBD-FEA7-4FE9-30A3-9AC56EBBC4E4}"/>
              </a:ext>
            </a:extLst>
          </p:cNvPr>
          <p:cNvPicPr>
            <a:picLocks noChangeAspect="1"/>
          </p:cNvPicPr>
          <p:nvPr/>
        </p:nvPicPr>
        <p:blipFill>
          <a:blip r:embed="rId3"/>
          <a:stretch>
            <a:fillRect/>
          </a:stretch>
        </p:blipFill>
        <p:spPr>
          <a:xfrm>
            <a:off x="6181125" y="3138926"/>
            <a:ext cx="4156675" cy="3666020"/>
          </a:xfrm>
          <a:prstGeom prst="rect">
            <a:avLst/>
          </a:prstGeom>
        </p:spPr>
      </p:pic>
      <p:pic>
        <p:nvPicPr>
          <p:cNvPr id="11" name="Picture 10">
            <a:extLst>
              <a:ext uri="{FF2B5EF4-FFF2-40B4-BE49-F238E27FC236}">
                <a16:creationId xmlns:a16="http://schemas.microsoft.com/office/drawing/2014/main" id="{16A3EDE4-69BE-1234-253D-EBCF27F82594}"/>
              </a:ext>
            </a:extLst>
          </p:cNvPr>
          <p:cNvPicPr>
            <a:picLocks noChangeAspect="1"/>
          </p:cNvPicPr>
          <p:nvPr/>
        </p:nvPicPr>
        <p:blipFill>
          <a:blip r:embed="rId4"/>
          <a:stretch>
            <a:fillRect/>
          </a:stretch>
        </p:blipFill>
        <p:spPr>
          <a:xfrm>
            <a:off x="6181125" y="63500"/>
            <a:ext cx="3686775" cy="3024626"/>
          </a:xfrm>
          <a:prstGeom prst="rect">
            <a:avLst/>
          </a:prstGeom>
        </p:spPr>
      </p:pic>
    </p:spTree>
    <p:extLst>
      <p:ext uri="{BB962C8B-B14F-4D97-AF65-F5344CB8AC3E}">
        <p14:creationId xmlns:p14="http://schemas.microsoft.com/office/powerpoint/2010/main" val="418690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043EC-8494-7B03-58C6-02B267E4F708}"/>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B94E61BE-4FE2-5599-03A7-69B6B91AB5C6}"/>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D35416CB-08B4-0DC7-2E71-FDD6E38CFCD0}"/>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r>
              <a:rPr lang="en-NZ" kern="0" dirty="0">
                <a:solidFill>
                  <a:schemeClr val="tx1"/>
                </a:solidFill>
                <a:ea typeface="+mn-lt"/>
                <a:cs typeface="+mn-lt"/>
                <a:hlinkClick r:id="rId3">
                  <a:extLst>
                    <a:ext uri="{A12FA001-AC4F-418D-AE19-62706E023703}">
                      <ahyp:hlinkClr xmlns:ahyp="http://schemas.microsoft.com/office/drawing/2018/hyperlinkcolor" val="tx"/>
                    </a:ext>
                  </a:extLst>
                </a:hlinkClick>
              </a:rPr>
              <a:t>GitHub - Plant-Food-Research-Open/</a:t>
            </a:r>
            <a:r>
              <a:rPr lang="en-NZ" kern="0" dirty="0" err="1">
                <a:solidFill>
                  <a:schemeClr val="tx1"/>
                </a:solidFill>
                <a:ea typeface="+mn-lt"/>
                <a:cs typeface="+mn-lt"/>
                <a:hlinkClick r:id="rId3">
                  <a:extLst>
                    <a:ext uri="{A12FA001-AC4F-418D-AE19-62706E023703}">
                      <ahyp:hlinkClr xmlns:ahyp="http://schemas.microsoft.com/office/drawing/2018/hyperlinkcolor" val="tx"/>
                    </a:ext>
                  </a:extLst>
                </a:hlinkClick>
              </a:rPr>
              <a:t>calisim</a:t>
            </a:r>
            <a:r>
              <a:rPr lang="en-NZ" kern="0" dirty="0">
                <a:solidFill>
                  <a:schemeClr val="tx1"/>
                </a:solidFill>
                <a:ea typeface="+mn-lt"/>
                <a:cs typeface="+mn-lt"/>
                <a:hlinkClick r:id="rId3">
                  <a:extLst>
                    <a:ext uri="{A12FA001-AC4F-418D-AE19-62706E023703}">
                      <ahyp:hlinkClr xmlns:ahyp="http://schemas.microsoft.com/office/drawing/2018/hyperlinkcolor" val="tx"/>
                    </a:ext>
                  </a:extLst>
                </a:hlinkClick>
              </a:rPr>
              <a:t>: A toolbox for the calibration and evaluation of simulation models.</a:t>
            </a:r>
          </a:p>
          <a:p>
            <a:pPr marL="342900" indent="-342900"/>
            <a:r>
              <a:rPr lang="en-NZ" kern="0" dirty="0">
                <a:solidFill>
                  <a:schemeClr val="tx1"/>
                </a:solidFill>
                <a:cs typeface="Arial"/>
              </a:rPr>
              <a:t>Usage: </a:t>
            </a:r>
          </a:p>
          <a:p>
            <a:pPr marL="738900" lvl="1" indent="-342900"/>
            <a:r>
              <a:rPr lang="en-NZ" kern="0" dirty="0">
                <a:solidFill>
                  <a:schemeClr val="tx1"/>
                </a:solidFill>
                <a:cs typeface="Arial"/>
              </a:rPr>
              <a:t>Pip</a:t>
            </a:r>
          </a:p>
          <a:p>
            <a:pPr marL="738900" lvl="1" indent="-342900"/>
            <a:r>
              <a:rPr lang="en-NZ" kern="0" dirty="0">
                <a:solidFill>
                  <a:schemeClr val="tx1"/>
                </a:solidFill>
                <a:cs typeface="Arial"/>
              </a:rPr>
              <a:t>Docker</a:t>
            </a:r>
          </a:p>
          <a:p>
            <a:pPr marL="738900" lvl="1" indent="-342900"/>
            <a:r>
              <a:rPr lang="en-NZ" kern="0" dirty="0" err="1">
                <a:solidFill>
                  <a:schemeClr val="tx1"/>
                </a:solidFill>
                <a:cs typeface="Arial"/>
              </a:rPr>
              <a:t>MyBinder</a:t>
            </a:r>
            <a:endParaRPr lang="en-NZ" kern="0" dirty="0">
              <a:solidFill>
                <a:schemeClr val="tx1"/>
              </a:solidFill>
              <a:cs typeface="Arial"/>
            </a:endParaRPr>
          </a:p>
        </p:txBody>
      </p:sp>
      <p:sp>
        <p:nvSpPr>
          <p:cNvPr id="33" name="Title 32">
            <a:extLst>
              <a:ext uri="{FF2B5EF4-FFF2-40B4-BE49-F238E27FC236}">
                <a16:creationId xmlns:a16="http://schemas.microsoft.com/office/drawing/2014/main" id="{214FD560-C407-1271-1E41-A3726DB26733}"/>
              </a:ext>
            </a:extLst>
          </p:cNvPr>
          <p:cNvSpPr>
            <a:spLocks noGrp="1"/>
          </p:cNvSpPr>
          <p:nvPr>
            <p:ph type="title"/>
          </p:nvPr>
        </p:nvSpPr>
        <p:spPr>
          <a:xfrm>
            <a:off x="884457" y="520575"/>
            <a:ext cx="4487000" cy="697427"/>
          </a:xfrm>
        </p:spPr>
        <p:txBody>
          <a:bodyPr/>
          <a:lstStyle/>
          <a:p>
            <a:pPr algn="ctr"/>
            <a:r>
              <a:rPr lang="en-NZ">
                <a:cs typeface="Arial"/>
              </a:rPr>
              <a:t>Using calisim</a:t>
            </a:r>
            <a:endParaRPr lang="en-US">
              <a:cs typeface="Arial"/>
            </a:endParaRPr>
          </a:p>
        </p:txBody>
      </p:sp>
    </p:spTree>
    <p:extLst>
      <p:ext uri="{BB962C8B-B14F-4D97-AF65-F5344CB8AC3E}">
        <p14:creationId xmlns:p14="http://schemas.microsoft.com/office/powerpoint/2010/main" val="1429025176"/>
      </p:ext>
    </p:extLst>
  </p:cSld>
  <p:clrMapOvr>
    <a:masterClrMapping/>
  </p:clrMapOvr>
</p:sld>
</file>

<file path=ppt/theme/theme1.xml><?xml version="1.0" encoding="utf-8"?>
<a:theme xmlns:a="http://schemas.openxmlformats.org/drawingml/2006/main" name="PFR_1">
  <a:themeElements>
    <a:clrScheme name="Custom 43">
      <a:dk1>
        <a:srgbClr val="000000"/>
      </a:dk1>
      <a:lt1>
        <a:srgbClr val="FFFFFF"/>
      </a:lt1>
      <a:dk2>
        <a:srgbClr val="3E5D58"/>
      </a:dk2>
      <a:lt2>
        <a:srgbClr val="ECF0EF"/>
      </a:lt2>
      <a:accent1>
        <a:srgbClr val="79BC64"/>
      </a:accent1>
      <a:accent2>
        <a:srgbClr val="BDDEB2"/>
      </a:accent2>
      <a:accent3>
        <a:srgbClr val="24A3BE"/>
      </a:accent3>
      <a:accent4>
        <a:srgbClr val="BA7DAA"/>
      </a:accent4>
      <a:accent5>
        <a:srgbClr val="FFB549"/>
      </a:accent5>
      <a:accent6>
        <a:srgbClr val="DDBED3"/>
      </a:accent6>
      <a:hlink>
        <a:srgbClr val="000000"/>
      </a:hlink>
      <a:folHlink>
        <a:srgbClr val="C1CC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lnDef>
    <a:txDef>
      <a:spPr>
        <a:noFill/>
      </a:spPr>
      <a:bodyPr wrap="square" rtlCol="0">
        <a:spAutoFit/>
      </a:bodyPr>
      <a:lstStyle>
        <a:defPPr algn="l">
          <a:defRPr sz="2000" dirty="0" err="1" smtClean="0">
            <a:solidFill>
              <a:schemeClr val="tx2"/>
            </a:solidFill>
          </a:defRPr>
        </a:defPPr>
      </a:lstStyle>
    </a:txDef>
  </a:objectDefaults>
  <a:extraClrSchemeLst>
    <a:extraClrScheme>
      <a:clrScheme name="PFR_template 1">
        <a:dk1>
          <a:srgbClr val="000000"/>
        </a:dk1>
        <a:lt1>
          <a:srgbClr val="FFFFFF"/>
        </a:lt1>
        <a:dk2>
          <a:srgbClr val="506860"/>
        </a:dk2>
        <a:lt2>
          <a:srgbClr val="808080"/>
        </a:lt2>
        <a:accent1>
          <a:srgbClr val="CACECE"/>
        </a:accent1>
        <a:accent2>
          <a:srgbClr val="FF0000"/>
        </a:accent2>
        <a:accent3>
          <a:srgbClr val="FFFFFF"/>
        </a:accent3>
        <a:accent4>
          <a:srgbClr val="000000"/>
        </a:accent4>
        <a:accent5>
          <a:srgbClr val="E1E3E3"/>
        </a:accent5>
        <a:accent6>
          <a:srgbClr val="E70000"/>
        </a:accent6>
        <a:hlink>
          <a:srgbClr val="4C4C4C"/>
        </a:hlink>
        <a:folHlink>
          <a:srgbClr val="99CC00"/>
        </a:folHlink>
      </a:clrScheme>
      <a:clrMap bg1="lt1" tx1="dk1" bg2="lt2" tx2="dk2" accent1="accent1" accent2="accent2" accent3="accent3" accent4="accent4" accent5="accent5" accent6="accent6" hlink="hlink" folHlink="folHlink"/>
    </a:extraClrScheme>
    <a:extraClrScheme>
      <a:clrScheme name="PFR_template 2">
        <a:dk1>
          <a:srgbClr val="000000"/>
        </a:dk1>
        <a:lt1>
          <a:srgbClr val="FFFFFF"/>
        </a:lt1>
        <a:dk2>
          <a:srgbClr val="506860"/>
        </a:dk2>
        <a:lt2>
          <a:srgbClr val="808080"/>
        </a:lt2>
        <a:accent1>
          <a:srgbClr val="CACECE"/>
        </a:accent1>
        <a:accent2>
          <a:srgbClr val="ECEFF0"/>
        </a:accent2>
        <a:accent3>
          <a:srgbClr val="FFFFFF"/>
        </a:accent3>
        <a:accent4>
          <a:srgbClr val="000000"/>
        </a:accent4>
        <a:accent5>
          <a:srgbClr val="E1E3E3"/>
        </a:accent5>
        <a:accent6>
          <a:srgbClr val="D6D9D9"/>
        </a:accent6>
        <a:hlink>
          <a:srgbClr val="4C4C4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7" id="{BB02D105-8E8D-6448-BB97-AF98B8414131}" vid="{A46F4752-D9DF-E64C-A806-4B8323182A4A}"/>
    </a:ext>
  </a:extLst>
</a:theme>
</file>

<file path=ppt/theme/theme2.xml><?xml version="1.0" encoding="utf-8"?>
<a:theme xmlns:a="http://schemas.openxmlformats.org/drawingml/2006/main" name="PFR_1">
  <a:themeElements>
    <a:clrScheme name="Custom 43">
      <a:dk1>
        <a:srgbClr val="000000"/>
      </a:dk1>
      <a:lt1>
        <a:srgbClr val="FFFFFF"/>
      </a:lt1>
      <a:dk2>
        <a:srgbClr val="3E5D58"/>
      </a:dk2>
      <a:lt2>
        <a:srgbClr val="ECF0EF"/>
      </a:lt2>
      <a:accent1>
        <a:srgbClr val="79BC64"/>
      </a:accent1>
      <a:accent2>
        <a:srgbClr val="BDDEB2"/>
      </a:accent2>
      <a:accent3>
        <a:srgbClr val="24A3BE"/>
      </a:accent3>
      <a:accent4>
        <a:srgbClr val="BA7DAA"/>
      </a:accent4>
      <a:accent5>
        <a:srgbClr val="FFB549"/>
      </a:accent5>
      <a:accent6>
        <a:srgbClr val="DDBED3"/>
      </a:accent6>
      <a:hlink>
        <a:srgbClr val="000000"/>
      </a:hlink>
      <a:folHlink>
        <a:srgbClr val="C1CC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lnDef>
    <a:txDef>
      <a:spPr>
        <a:noFill/>
      </a:spPr>
      <a:bodyPr wrap="square" rtlCol="0">
        <a:spAutoFit/>
      </a:bodyPr>
      <a:lstStyle>
        <a:defPPr algn="l">
          <a:defRPr sz="2000" dirty="0" err="1" smtClean="0">
            <a:solidFill>
              <a:schemeClr val="tx2"/>
            </a:solidFill>
          </a:defRPr>
        </a:defPPr>
      </a:lstStyle>
    </a:txDef>
  </a:objectDefaults>
  <a:extraClrSchemeLst>
    <a:extraClrScheme>
      <a:clrScheme name="PFR_template 1">
        <a:dk1>
          <a:srgbClr val="000000"/>
        </a:dk1>
        <a:lt1>
          <a:srgbClr val="FFFFFF"/>
        </a:lt1>
        <a:dk2>
          <a:srgbClr val="506860"/>
        </a:dk2>
        <a:lt2>
          <a:srgbClr val="808080"/>
        </a:lt2>
        <a:accent1>
          <a:srgbClr val="CACECE"/>
        </a:accent1>
        <a:accent2>
          <a:srgbClr val="FF0000"/>
        </a:accent2>
        <a:accent3>
          <a:srgbClr val="FFFFFF"/>
        </a:accent3>
        <a:accent4>
          <a:srgbClr val="000000"/>
        </a:accent4>
        <a:accent5>
          <a:srgbClr val="E1E3E3"/>
        </a:accent5>
        <a:accent6>
          <a:srgbClr val="E70000"/>
        </a:accent6>
        <a:hlink>
          <a:srgbClr val="4C4C4C"/>
        </a:hlink>
        <a:folHlink>
          <a:srgbClr val="99CC00"/>
        </a:folHlink>
      </a:clrScheme>
      <a:clrMap bg1="lt1" tx1="dk1" bg2="lt2" tx2="dk2" accent1="accent1" accent2="accent2" accent3="accent3" accent4="accent4" accent5="accent5" accent6="accent6" hlink="hlink" folHlink="folHlink"/>
    </a:extraClrScheme>
    <a:extraClrScheme>
      <a:clrScheme name="PFR_template 2">
        <a:dk1>
          <a:srgbClr val="000000"/>
        </a:dk1>
        <a:lt1>
          <a:srgbClr val="FFFFFF"/>
        </a:lt1>
        <a:dk2>
          <a:srgbClr val="506860"/>
        </a:dk2>
        <a:lt2>
          <a:srgbClr val="808080"/>
        </a:lt2>
        <a:accent1>
          <a:srgbClr val="CACECE"/>
        </a:accent1>
        <a:accent2>
          <a:srgbClr val="ECEFF0"/>
        </a:accent2>
        <a:accent3>
          <a:srgbClr val="FFFFFF"/>
        </a:accent3>
        <a:accent4>
          <a:srgbClr val="000000"/>
        </a:accent4>
        <a:accent5>
          <a:srgbClr val="E1E3E3"/>
        </a:accent5>
        <a:accent6>
          <a:srgbClr val="D6D9D9"/>
        </a:accent6>
        <a:hlink>
          <a:srgbClr val="4C4C4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8" id="{8C320CEE-8365-6F42-AAF6-51823C2C308A}" vid="{B68AC26C-4569-754F-B3AC-36B98249F5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2025-PSC-calisim-JBRISTOW-BSI</Template>
  <TotalTime>36</TotalTime>
  <Words>540</Words>
  <Application>Microsoft Office PowerPoint</Application>
  <PresentationFormat>Widescreen</PresentationFormat>
  <Paragraphs>122</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Arial,Sans-Serif</vt:lpstr>
      <vt:lpstr>Calibri</vt:lpstr>
      <vt:lpstr>Courier New</vt:lpstr>
      <vt:lpstr>Lucida Grande</vt:lpstr>
      <vt:lpstr>System Font Regular</vt:lpstr>
      <vt:lpstr>Wingdings</vt:lpstr>
      <vt:lpstr>PFR_1</vt:lpstr>
      <vt:lpstr>PFR_1</vt:lpstr>
      <vt:lpstr>calisim: A toolbox for the calibration and evaluation of simulation models </vt:lpstr>
      <vt:lpstr>Overview </vt:lpstr>
      <vt:lpstr>Terminology: Calibration</vt:lpstr>
      <vt:lpstr>Calisim</vt:lpstr>
      <vt:lpstr>Calisim</vt:lpstr>
      <vt:lpstr>Calisim Workshop</vt:lpstr>
      <vt:lpstr>JFruit2 - A Fruit Growth Model</vt:lpstr>
      <vt:lpstr>GeoSIR Epidemics Model</vt:lpstr>
      <vt:lpstr>Using calisim</vt:lpstr>
      <vt:lpstr>Discussion  </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Bristow</dc:creator>
  <cp:lastModifiedBy>James Bristow</cp:lastModifiedBy>
  <cp:revision>28</cp:revision>
  <dcterms:created xsi:type="dcterms:W3CDTF">2025-06-30T04:37:17Z</dcterms:created>
  <dcterms:modified xsi:type="dcterms:W3CDTF">2025-10-18T02:31:03Z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8f3512-c98a-4fbc-ad6e-3260f1cde3f8_Enabled">
    <vt:lpwstr>true</vt:lpwstr>
  </property>
  <property fmtid="{D5CDD505-2E9C-101B-9397-08002B2CF9AE}" pid="3" name="MSIP_Label_8d8f3512-c98a-4fbc-ad6e-3260f1cde3f8_SetDate">
    <vt:lpwstr>2025-03-06T03:00:21Z</vt:lpwstr>
  </property>
  <property fmtid="{D5CDD505-2E9C-101B-9397-08002B2CF9AE}" pid="4" name="MSIP_Label_8d8f3512-c98a-4fbc-ad6e-3260f1cde3f8_Method">
    <vt:lpwstr>Standard</vt:lpwstr>
  </property>
  <property fmtid="{D5CDD505-2E9C-101B-9397-08002B2CF9AE}" pid="5" name="MSIP_Label_8d8f3512-c98a-4fbc-ad6e-3260f1cde3f8_Name">
    <vt:lpwstr>Internal</vt:lpwstr>
  </property>
  <property fmtid="{D5CDD505-2E9C-101B-9397-08002B2CF9AE}" pid="6" name="MSIP_Label_8d8f3512-c98a-4fbc-ad6e-3260f1cde3f8_SiteId">
    <vt:lpwstr>6ca75ef7-2c66-42e7-af2c-6502153a7e3a</vt:lpwstr>
  </property>
  <property fmtid="{D5CDD505-2E9C-101B-9397-08002B2CF9AE}" pid="7" name="MSIP_Label_8d8f3512-c98a-4fbc-ad6e-3260f1cde3f8_ActionId">
    <vt:lpwstr>a2f127b6-453c-45d3-b78a-7d7cf80d93b1</vt:lpwstr>
  </property>
  <property fmtid="{D5CDD505-2E9C-101B-9397-08002B2CF9AE}" pid="8" name="MSIP_Label_8d8f3512-c98a-4fbc-ad6e-3260f1cde3f8_ContentBits">
    <vt:lpwstr>0</vt:lpwstr>
  </property>
  <property fmtid="{D5CDD505-2E9C-101B-9397-08002B2CF9AE}" pid="9" name="MSIP_Label_8d8f3512-c98a-4fbc-ad6e-3260f1cde3f8_Tag">
    <vt:lpwstr>50, 3, 0, 1</vt:lpwstr>
  </property>
</Properties>
</file>