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5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3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4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0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5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98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68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7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8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E63ABC-6FBB-4D4C-920D-C77C197553A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08DE5E-6828-4D42-A5F0-68E8867A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83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D5970-2F38-5914-1658-B4B4F4CB0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Жёсткий бокс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5E1D0E-FBDF-7958-CA17-7E44FB83F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Терентьев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683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2919F-CBCF-4762-F843-C5BFE13E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ru-RU" sz="3200" dirty="0"/>
              <a:t>Это то, о чём все забыли!</a:t>
            </a:r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порт, Контактный вид спорта, Соревновательное мероприятие, конкуренция&#10;&#10;Автоматически созданное описание">
            <a:extLst>
              <a:ext uri="{FF2B5EF4-FFF2-40B4-BE49-F238E27FC236}">
                <a16:creationId xmlns:a16="http://schemas.microsoft.com/office/drawing/2014/main" id="{26769996-318B-EED5-703E-E66CD90F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r="-1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D28D98B-8633-4CE6-C568-7471858C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Жёсткий бокс – файтинг, в самом примитивном его виде. Благодаря этой игре, вы сможете легко скоротать своё время и посоревноваться с друзьями!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9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5D4C-3180-F8A2-2B9D-98DA585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ru-RU" sz="3200"/>
              <a:t>Особенности проекта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24EA9B-F7D9-A45D-506E-90C98903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0" b="-2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76A3710-98B1-FA2B-0474-0B16393D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 данном проекте все спрайты реализованы через классы, а события через функции.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4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C1108-048B-DE84-4F1A-C440342D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спорт, мультфильм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45C9AC8-3029-4C6F-0A8C-00835CAA3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1DB5D4A-6468-7449-4470-812621A1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Жёсткий бокс имеет большой потенциал и его можно развивать! </a:t>
            </a:r>
          </a:p>
          <a:p>
            <a:r>
              <a:rPr lang="ru-RU" dirty="0">
                <a:solidFill>
                  <a:schemeClr val="tx1"/>
                </a:solidFill>
              </a:rPr>
              <a:t>В проект можно добавить звуковые и визуальные эффекты, а так же новые игровые режимы.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95651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82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Жёсткий бокс</vt:lpstr>
      <vt:lpstr>Это то, о чём все забыли!</vt:lpstr>
      <vt:lpstr>Особенности проекта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Жёсткий бокс</dc:title>
  <dc:creator>Василёк Вася</dc:creator>
  <cp:lastModifiedBy>Василёк Вася</cp:lastModifiedBy>
  <cp:revision>1</cp:revision>
  <dcterms:created xsi:type="dcterms:W3CDTF">2024-01-17T20:36:07Z</dcterms:created>
  <dcterms:modified xsi:type="dcterms:W3CDTF">2024-01-17T21:20:31Z</dcterms:modified>
</cp:coreProperties>
</file>