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EE8BA-1717-2D41-58E7-48FC71AA0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4C505C-DFDD-2D12-0D21-BDFB8BAB1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FC564C-9B79-7759-3105-EADF7E43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C733-D79B-4450-B6BE-AF230220649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7BE7F9-FBDF-E005-1753-E892AE2E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06E402-A073-A236-77C8-CFE7FAB5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8AA8-8425-49A7-BD7A-91C19BC14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59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D1D99-A93D-8EF3-A7DA-9AC00D87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EEDCE5-19D0-AB8E-2D45-80EC6E326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A4750E-FD12-AFDB-8E90-CB0AFAA0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C733-D79B-4450-B6BE-AF230220649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4633DB-C212-6D17-408D-07CEF66C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24317C-962D-981B-E691-45ACD62B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8AA8-8425-49A7-BD7A-91C19BC14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58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76352D-241E-0027-0FFA-62419109E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7817D6-9524-D718-0EBA-C6D45D2BC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E0B8FC-7B9C-EA5D-8CF6-1707F03D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C733-D79B-4450-B6BE-AF230220649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57A126-B3EB-86AB-F6F0-95584899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1412A7-9DF6-CA9C-D75B-73CD0D83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8AA8-8425-49A7-BD7A-91C19BC14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70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16B4C7-8FF8-F738-AE7D-A0EC3D09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8020E6-EBF3-FF01-6466-5B3D58FDF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E9E82E-4A38-2343-2643-DB6DAADF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C733-D79B-4450-B6BE-AF230220649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1B6A68-199B-D472-0E68-37D38371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002028-FE68-1136-752C-6A61F258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8AA8-8425-49A7-BD7A-91C19BC14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73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0DD6B-018E-BE39-6316-1D182023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7D793D-86B5-EDA9-78A7-C17E78EA1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098023-C895-357C-C55B-8824C834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C733-D79B-4450-B6BE-AF230220649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48A680-FEF7-AF9D-EE43-8F9CA565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A0DA82-12D7-A5AA-5F2B-63E6A9BC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8AA8-8425-49A7-BD7A-91C19BC14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45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19DAF-5EA7-F2A5-6772-FB9BEFD2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4B926F-FE38-FF46-971E-E3E257BDA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D4D2A1-6022-C5A9-DA29-4CAAD82E3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4E4294-DAC1-D23F-9088-AED3D0DC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C733-D79B-4450-B6BE-AF230220649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E2F7C2-ACB4-7DD8-4911-E78C1AB0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436094-FCAC-8B96-3B96-0AEC1F94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8AA8-8425-49A7-BD7A-91C19BC14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56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45A96-E430-E809-C049-DBB64751C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AB8066-1A41-C642-E029-A5CAC74C0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625287-01BD-DAB5-B010-33B3A3806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A5DDE3-28EB-052B-15D3-D22C71F8E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23B15B-FEF1-D77E-9D73-928FC900B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A48869D-5845-A758-65AF-87C9045D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C733-D79B-4450-B6BE-AF230220649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B8FF2C-01C2-DC6D-18AA-1B787620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52A9F44-70C0-D14A-D955-B60C70D5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8AA8-8425-49A7-BD7A-91C19BC14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98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50D0B-36F5-3073-3CBC-C5E799D3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E54C7D-8A4B-8142-EDC2-2FC7827A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C733-D79B-4450-B6BE-AF230220649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9E2654-A69F-6C71-E795-DE7DCC16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79285F-B338-B894-1399-D5D2C076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8AA8-8425-49A7-BD7A-91C19BC14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1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9321FC1-9B51-F8C8-97BA-4AD27674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C733-D79B-4450-B6BE-AF230220649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C78621-2379-4A1E-9C4D-6DB4F340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1B2B69-914C-0CFF-FD75-81546A31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8AA8-8425-49A7-BD7A-91C19BC14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81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67D38-D2A2-64BA-490F-9DD2A4B4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F6CB5B-DDF1-B895-ACA4-FC544F928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0B4A27-7011-5727-8B7C-B3C1BD1E1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4AC981-7085-5C66-A162-9CCC09FB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C733-D79B-4450-B6BE-AF230220649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306D77-63F3-8AE4-96B1-798125F1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F46968-B224-5FB0-0D47-F5F2BE5E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8AA8-8425-49A7-BD7A-91C19BC14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58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264F6-D87D-6850-2294-88B4C658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4A233D1-C0E8-E669-EB72-D36D82575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64952E-DE92-BDF4-C8C4-04419F24B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DC2618-7809-DAB1-D58E-3C264007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2C733-D79B-4450-B6BE-AF230220649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9B7A82-23EA-7E12-DE15-0850426F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7C31C2-9243-24CB-F606-90E6A3B18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8AA8-8425-49A7-BD7A-91C19BC14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42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2144B-A63B-F4FA-2ED6-7A01DE48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C14E41-C689-F490-DF87-F239FD841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70D322-1873-42F2-E8D9-67C16E027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12C733-D79B-4450-B6BE-AF2302206492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AF9988-C933-F4CA-E0A4-55EF59363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CB665A-39EA-A597-C33C-B1803F153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8A8AA8-8425-49A7-BD7A-91C19BC14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22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94BD36-AC0D-9C47-50DD-FBA9355EE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Курс криптовалют онлайн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BF0756-95A7-A321-B7A7-08161095C9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Терентьев Иван</a:t>
            </a:r>
          </a:p>
        </p:txBody>
      </p:sp>
    </p:spTree>
    <p:extLst>
      <p:ext uri="{BB962C8B-B14F-4D97-AF65-F5344CB8AC3E}">
        <p14:creationId xmlns:p14="http://schemas.microsoft.com/office/powerpoint/2010/main" val="423244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5697B-A3C2-0EA7-965D-E57A3BAF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ru-RU" sz="4000" dirty="0"/>
              <a:t>Зачем сайт?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927015-49C1-A8C4-97CE-3F599B00F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ru-RU" sz="3200" dirty="0"/>
              <a:t>Давно хотелось сравнить курсы криптовалют быстро и без заморочек? Тогда тебе поможет мой сайт!</a:t>
            </a:r>
          </a:p>
        </p:txBody>
      </p:sp>
      <p:pic>
        <p:nvPicPr>
          <p:cNvPr id="5" name="Picture 4" descr="Светящаяся панель серверной комнаты">
            <a:extLst>
              <a:ext uri="{FF2B5EF4-FFF2-40B4-BE49-F238E27FC236}">
                <a16:creationId xmlns:a16="http://schemas.microsoft.com/office/drawing/2014/main" id="{12DEB858-FAB1-3068-176E-113F62F67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16" r="2744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9951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C2A535-2AA4-19C9-70CD-6D0C48D2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ru-RU" dirty="0"/>
              <a:t>Первые шаги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51E368-2C41-75FF-3A4D-A670BEE88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dirty="0"/>
              <a:t>На главном экране находится понятный выбор опций</a:t>
            </a:r>
            <a:r>
              <a:rPr lang="en-US" dirty="0"/>
              <a:t>:</a:t>
            </a:r>
            <a:r>
              <a:rPr lang="ru-RU" dirty="0"/>
              <a:t> регистрация и вход в аккаунт</a:t>
            </a:r>
          </a:p>
        </p:txBody>
      </p:sp>
      <p:pic>
        <p:nvPicPr>
          <p:cNvPr id="5" name="Рисунок 4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6E24AE4-F64F-B5B4-FE3C-9944FFF2F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367817"/>
            <a:ext cx="6903720" cy="412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0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8E529-0520-39DD-2F6A-8FE5DFFF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ru-RU" dirty="0"/>
              <a:t>Регистрация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DC0B4B-D33F-F0DF-2DB9-ED763D88A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ru-RU" dirty="0"/>
              <a:t>После, нас встречает простая и понятная регистрация</a:t>
            </a:r>
          </a:p>
        </p:txBody>
      </p:sp>
      <p:pic>
        <p:nvPicPr>
          <p:cNvPr id="5" name="Рисунок 4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B6B0C95D-E63F-621C-2933-2E2ACE87F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860" y="640080"/>
            <a:ext cx="674059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5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C6DCE-F2D1-C51C-356D-8723234F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ru-RU" sz="5400" dirty="0"/>
              <a:t>Логин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FCFFB3-4729-7251-D211-1BB0A319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ru-RU" dirty="0"/>
              <a:t>Или же, не менее понятный и простой вход в аккаунт</a:t>
            </a:r>
            <a:endParaRPr lang="en-US" dirty="0"/>
          </a:p>
        </p:txBody>
      </p:sp>
      <p:pic>
        <p:nvPicPr>
          <p:cNvPr id="5" name="Объект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12FD8F9-535C-7D6E-B5F2-3CB226CCE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950452"/>
            <a:ext cx="6903720" cy="495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0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69E788-376E-7EEA-F42B-DE9B6AD10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93" y="3560364"/>
            <a:ext cx="10592627" cy="2216512"/>
          </a:xfrm>
        </p:spPr>
        <p:txBody>
          <a:bodyPr>
            <a:normAutofit/>
          </a:bodyPr>
          <a:lstStyle/>
          <a:p>
            <a:r>
              <a:rPr lang="ru-RU" sz="3600" dirty="0"/>
              <a:t>После захода на сайт, пользователь может выбрать интересующую его пару криптовалют, и посмотреть их курс на 4-ёх популярных биржах!</a:t>
            </a:r>
            <a:endParaRPr lang="en-US" sz="3600" dirty="0"/>
          </a:p>
        </p:txBody>
      </p:sp>
      <p:pic>
        <p:nvPicPr>
          <p:cNvPr id="7" name="Рисунок 6" descr="Изображение выглядит как текст, снимок экрана, линия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ED76168-502B-6693-91AC-BB16F267C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6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B7DD8-CD32-A69A-A907-10D01D96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337" y="2646598"/>
            <a:ext cx="5544493" cy="132556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4360629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86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Тема Office</vt:lpstr>
      <vt:lpstr>Курс криптовалют онлайн</vt:lpstr>
      <vt:lpstr>Зачем сайт?</vt:lpstr>
      <vt:lpstr>Первые шаги</vt:lpstr>
      <vt:lpstr>Регистрация</vt:lpstr>
      <vt:lpstr>Логин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криптовалют онлайн</dc:title>
  <dc:creator>Василёк Вася</dc:creator>
  <cp:lastModifiedBy>Василёк Вася</cp:lastModifiedBy>
  <cp:revision>3</cp:revision>
  <dcterms:created xsi:type="dcterms:W3CDTF">2024-04-30T17:12:47Z</dcterms:created>
  <dcterms:modified xsi:type="dcterms:W3CDTF">2024-04-30T17:28:11Z</dcterms:modified>
</cp:coreProperties>
</file>