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B704F-2643-C94C-A39F-652E5695C906}" v="36" dt="2024-02-23T17:24:0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2"/>
    <p:restoredTop sz="94752"/>
  </p:normalViewPr>
  <p:slideViewPr>
    <p:cSldViewPr snapToGrid="0">
      <p:cViewPr varScale="1">
        <p:scale>
          <a:sx n="111" d="100"/>
          <a:sy n="111" d="100"/>
        </p:scale>
        <p:origin x="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ANQUET, JACK (PGR)" userId="e15ac8bd-1aae-4892-815e-f22b920a78fa" providerId="ADAL" clId="{D2AB704F-2643-C94C-A39F-652E5695C906}"/>
    <pc:docChg chg="undo redo custSel addSld delSld modSld sldOrd">
      <pc:chgData name="BOSANQUET, JACK (PGR)" userId="e15ac8bd-1aae-4892-815e-f22b920a78fa" providerId="ADAL" clId="{D2AB704F-2643-C94C-A39F-652E5695C906}" dt="2024-03-05T17:23:33.229" v="4000" actId="14100"/>
      <pc:docMkLst>
        <pc:docMk/>
      </pc:docMkLst>
      <pc:sldChg chg="modSp mod">
        <pc:chgData name="BOSANQUET, JACK (PGR)" userId="e15ac8bd-1aae-4892-815e-f22b920a78fa" providerId="ADAL" clId="{D2AB704F-2643-C94C-A39F-652E5695C906}" dt="2024-02-19T11:39:57.929" v="1622" actId="207"/>
        <pc:sldMkLst>
          <pc:docMk/>
          <pc:sldMk cId="3176936278" sldId="257"/>
        </pc:sldMkLst>
        <pc:spChg chg="mod">
          <ac:chgData name="BOSANQUET, JACK (PGR)" userId="e15ac8bd-1aae-4892-815e-f22b920a78fa" providerId="ADAL" clId="{D2AB704F-2643-C94C-A39F-652E5695C906}" dt="2024-02-19T11:39:57.929" v="1622" actId="207"/>
          <ac:spMkLst>
            <pc:docMk/>
            <pc:sldMk cId="3176936278" sldId="257"/>
            <ac:spMk id="3" creationId="{3D761889-BC94-A2DF-8280-5C8BB5E6D99F}"/>
          </ac:spMkLst>
        </pc:spChg>
      </pc:sldChg>
      <pc:sldChg chg="delSp modSp mod">
        <pc:chgData name="BOSANQUET, JACK (PGR)" userId="e15ac8bd-1aae-4892-815e-f22b920a78fa" providerId="ADAL" clId="{D2AB704F-2643-C94C-A39F-652E5695C906}" dt="2024-02-19T14:12:42.096" v="2409" actId="20577"/>
        <pc:sldMkLst>
          <pc:docMk/>
          <pc:sldMk cId="3713176139" sldId="258"/>
        </pc:sldMkLst>
        <pc:spChg chg="mod">
          <ac:chgData name="BOSANQUET, JACK (PGR)" userId="e15ac8bd-1aae-4892-815e-f22b920a78fa" providerId="ADAL" clId="{D2AB704F-2643-C94C-A39F-652E5695C906}" dt="2024-02-15T15:15:49.534" v="212" actId="20577"/>
          <ac:spMkLst>
            <pc:docMk/>
            <pc:sldMk cId="3713176139" sldId="258"/>
            <ac:spMk id="2" creationId="{D9D4766A-0F91-1683-8AB5-B4815908D5A0}"/>
          </ac:spMkLst>
        </pc:spChg>
        <pc:spChg chg="mod">
          <ac:chgData name="BOSANQUET, JACK (PGR)" userId="e15ac8bd-1aae-4892-815e-f22b920a78fa" providerId="ADAL" clId="{D2AB704F-2643-C94C-A39F-652E5695C906}" dt="2024-02-19T11:40:05.337" v="1623" actId="207"/>
          <ac:spMkLst>
            <pc:docMk/>
            <pc:sldMk cId="3713176139" sldId="258"/>
            <ac:spMk id="3" creationId="{773460F6-0D61-29A0-5746-60C4B19D48E4}"/>
          </ac:spMkLst>
        </pc:spChg>
        <pc:spChg chg="mod">
          <ac:chgData name="BOSANQUET, JACK (PGR)" userId="e15ac8bd-1aae-4892-815e-f22b920a78fa" providerId="ADAL" clId="{D2AB704F-2643-C94C-A39F-652E5695C906}" dt="2024-02-15T15:16:27.179" v="221" actId="1076"/>
          <ac:spMkLst>
            <pc:docMk/>
            <pc:sldMk cId="3713176139" sldId="258"/>
            <ac:spMk id="7" creationId="{57181F66-2645-F96E-780B-2CF0920FE43C}"/>
          </ac:spMkLst>
        </pc:spChg>
        <pc:spChg chg="mod">
          <ac:chgData name="BOSANQUET, JACK (PGR)" userId="e15ac8bd-1aae-4892-815e-f22b920a78fa" providerId="ADAL" clId="{D2AB704F-2643-C94C-A39F-652E5695C906}" dt="2024-02-15T15:16:22.930" v="219" actId="1076"/>
          <ac:spMkLst>
            <pc:docMk/>
            <pc:sldMk cId="3713176139" sldId="258"/>
            <ac:spMk id="11" creationId="{E6522291-ABA6-E7E4-FD2F-AFDEAF16AD39}"/>
          </ac:spMkLst>
        </pc:spChg>
        <pc:spChg chg="del mod">
          <ac:chgData name="BOSANQUET, JACK (PGR)" userId="e15ac8bd-1aae-4892-815e-f22b920a78fa" providerId="ADAL" clId="{D2AB704F-2643-C94C-A39F-652E5695C906}" dt="2024-02-15T15:16:58.466" v="223" actId="478"/>
          <ac:spMkLst>
            <pc:docMk/>
            <pc:sldMk cId="3713176139" sldId="258"/>
            <ac:spMk id="14" creationId="{DE7165B2-FAD7-06DA-0E26-7D308D3FEF17}"/>
          </ac:spMkLst>
        </pc:spChg>
        <pc:spChg chg="mod">
          <ac:chgData name="BOSANQUET, JACK (PGR)" userId="e15ac8bd-1aae-4892-815e-f22b920a78fa" providerId="ADAL" clId="{D2AB704F-2643-C94C-A39F-652E5695C906}" dt="2024-02-19T14:12:42.096" v="2409" actId="20577"/>
          <ac:spMkLst>
            <pc:docMk/>
            <pc:sldMk cId="3713176139" sldId="258"/>
            <ac:spMk id="17" creationId="{E833A7D3-A488-6F9C-262C-065DE2E5E04A}"/>
          </ac:spMkLst>
        </pc:spChg>
        <pc:spChg chg="mod">
          <ac:chgData name="BOSANQUET, JACK (PGR)" userId="e15ac8bd-1aae-4892-815e-f22b920a78fa" providerId="ADAL" clId="{D2AB704F-2643-C94C-A39F-652E5695C906}" dt="2024-02-15T15:22:42.465" v="346" actId="1076"/>
          <ac:spMkLst>
            <pc:docMk/>
            <pc:sldMk cId="3713176139" sldId="258"/>
            <ac:spMk id="20" creationId="{968F9BA2-6AB8-1194-B31C-DB892B504090}"/>
          </ac:spMkLst>
        </pc:spChg>
        <pc:cxnChg chg="mod">
          <ac:chgData name="BOSANQUET, JACK (PGR)" userId="e15ac8bd-1aae-4892-815e-f22b920a78fa" providerId="ADAL" clId="{D2AB704F-2643-C94C-A39F-652E5695C906}" dt="2024-02-15T15:16:24.596" v="220" actId="1076"/>
          <ac:cxnSpMkLst>
            <pc:docMk/>
            <pc:sldMk cId="3713176139" sldId="258"/>
            <ac:cxnSpMk id="5" creationId="{5099A3D5-59DC-D433-B916-ACB058CA02F8}"/>
          </ac:cxnSpMkLst>
        </pc:cxnChg>
        <pc:cxnChg chg="mod">
          <ac:chgData name="BOSANQUET, JACK (PGR)" userId="e15ac8bd-1aae-4892-815e-f22b920a78fa" providerId="ADAL" clId="{D2AB704F-2643-C94C-A39F-652E5695C906}" dt="2024-02-15T15:16:19.223" v="218" actId="1076"/>
          <ac:cxnSpMkLst>
            <pc:docMk/>
            <pc:sldMk cId="3713176139" sldId="258"/>
            <ac:cxnSpMk id="9" creationId="{F32BCCA3-A8F8-BA18-E7F2-0B5160E967DB}"/>
          </ac:cxnSpMkLst>
        </pc:cxnChg>
        <pc:cxnChg chg="mod">
          <ac:chgData name="BOSANQUET, JACK (PGR)" userId="e15ac8bd-1aae-4892-815e-f22b920a78fa" providerId="ADAL" clId="{D2AB704F-2643-C94C-A39F-652E5695C906}" dt="2024-02-15T15:16:05.055" v="214" actId="1076"/>
          <ac:cxnSpMkLst>
            <pc:docMk/>
            <pc:sldMk cId="3713176139" sldId="258"/>
            <ac:cxnSpMk id="12" creationId="{B44190CB-72FC-7674-2308-A498AED05037}"/>
          </ac:cxnSpMkLst>
        </pc:cxnChg>
        <pc:cxnChg chg="del mod">
          <ac:chgData name="BOSANQUET, JACK (PGR)" userId="e15ac8bd-1aae-4892-815e-f22b920a78fa" providerId="ADAL" clId="{D2AB704F-2643-C94C-A39F-652E5695C906}" dt="2024-02-15T15:17:09.605" v="240" actId="478"/>
          <ac:cxnSpMkLst>
            <pc:docMk/>
            <pc:sldMk cId="3713176139" sldId="258"/>
            <ac:cxnSpMk id="16" creationId="{3D9BE495-6626-FF91-E6E9-112670CC913E}"/>
          </ac:cxnSpMkLst>
        </pc:cxnChg>
        <pc:cxnChg chg="mod">
          <ac:chgData name="BOSANQUET, JACK (PGR)" userId="e15ac8bd-1aae-4892-815e-f22b920a78fa" providerId="ADAL" clId="{D2AB704F-2643-C94C-A39F-652E5695C906}" dt="2024-02-15T15:22:39.318" v="345" actId="1076"/>
          <ac:cxnSpMkLst>
            <pc:docMk/>
            <pc:sldMk cId="3713176139" sldId="258"/>
            <ac:cxnSpMk id="19" creationId="{6BB587AD-A76D-029C-76DE-DC37C3D65D02}"/>
          </ac:cxnSpMkLst>
        </pc:cxnChg>
      </pc:sldChg>
      <pc:sldChg chg="modSp new mod">
        <pc:chgData name="BOSANQUET, JACK (PGR)" userId="e15ac8bd-1aae-4892-815e-f22b920a78fa" providerId="ADAL" clId="{D2AB704F-2643-C94C-A39F-652E5695C906}" dt="2024-02-20T14:06:05.162" v="3116" actId="20577"/>
        <pc:sldMkLst>
          <pc:docMk/>
          <pc:sldMk cId="335649430" sldId="259"/>
        </pc:sldMkLst>
        <pc:spChg chg="mod">
          <ac:chgData name="BOSANQUET, JACK (PGR)" userId="e15ac8bd-1aae-4892-815e-f22b920a78fa" providerId="ADAL" clId="{D2AB704F-2643-C94C-A39F-652E5695C906}" dt="2024-02-15T15:10:58.281" v="15" actId="20577"/>
          <ac:spMkLst>
            <pc:docMk/>
            <pc:sldMk cId="335649430" sldId="259"/>
            <ac:spMk id="2" creationId="{6A8335C7-05AB-D842-71AA-05CA24250B03}"/>
          </ac:spMkLst>
        </pc:spChg>
        <pc:spChg chg="mod">
          <ac:chgData name="BOSANQUET, JACK (PGR)" userId="e15ac8bd-1aae-4892-815e-f22b920a78fa" providerId="ADAL" clId="{D2AB704F-2643-C94C-A39F-652E5695C906}" dt="2024-02-20T14:06:05.162" v="3116" actId="20577"/>
          <ac:spMkLst>
            <pc:docMk/>
            <pc:sldMk cId="335649430" sldId="259"/>
            <ac:spMk id="3" creationId="{C138E12B-3E96-B07F-A8B2-D21BEF1A9AAC}"/>
          </ac:spMkLst>
        </pc:spChg>
      </pc:sldChg>
      <pc:sldChg chg="modSp new mod">
        <pc:chgData name="BOSANQUET, JACK (PGR)" userId="e15ac8bd-1aae-4892-815e-f22b920a78fa" providerId="ADAL" clId="{D2AB704F-2643-C94C-A39F-652E5695C906}" dt="2024-02-16T11:35:40.353" v="906" actId="207"/>
        <pc:sldMkLst>
          <pc:docMk/>
          <pc:sldMk cId="3142219583" sldId="260"/>
        </pc:sldMkLst>
        <pc:spChg chg="mod">
          <ac:chgData name="BOSANQUET, JACK (PGR)" userId="e15ac8bd-1aae-4892-815e-f22b920a78fa" providerId="ADAL" clId="{D2AB704F-2643-C94C-A39F-652E5695C906}" dt="2024-02-15T15:29:50.819" v="400"/>
          <ac:spMkLst>
            <pc:docMk/>
            <pc:sldMk cId="3142219583" sldId="260"/>
            <ac:spMk id="2" creationId="{6D4C33B0-15AB-A540-C041-B289E2849CBE}"/>
          </ac:spMkLst>
        </pc:spChg>
        <pc:spChg chg="mod">
          <ac:chgData name="BOSANQUET, JACK (PGR)" userId="e15ac8bd-1aae-4892-815e-f22b920a78fa" providerId="ADAL" clId="{D2AB704F-2643-C94C-A39F-652E5695C906}" dt="2024-02-16T11:35:40.353" v="906" actId="207"/>
          <ac:spMkLst>
            <pc:docMk/>
            <pc:sldMk cId="3142219583" sldId="260"/>
            <ac:spMk id="3" creationId="{8FE8FAD4-2B6A-0067-8925-592184D86983}"/>
          </ac:spMkLst>
        </pc:spChg>
      </pc:sldChg>
      <pc:sldChg chg="addSp delSp modSp new mod">
        <pc:chgData name="BOSANQUET, JACK (PGR)" userId="e15ac8bd-1aae-4892-815e-f22b920a78fa" providerId="ADAL" clId="{D2AB704F-2643-C94C-A39F-652E5695C906}" dt="2024-02-19T11:26:25.103" v="1242" actId="1076"/>
        <pc:sldMkLst>
          <pc:docMk/>
          <pc:sldMk cId="248149649" sldId="261"/>
        </pc:sldMkLst>
        <pc:spChg chg="mod">
          <ac:chgData name="BOSANQUET, JACK (PGR)" userId="e15ac8bd-1aae-4892-815e-f22b920a78fa" providerId="ADAL" clId="{D2AB704F-2643-C94C-A39F-652E5695C906}" dt="2024-02-15T16:09:23.749" v="425" actId="27636"/>
          <ac:spMkLst>
            <pc:docMk/>
            <pc:sldMk cId="248149649" sldId="261"/>
            <ac:spMk id="2" creationId="{623640EA-C740-B5F6-B34E-D5CA70502D21}"/>
          </ac:spMkLst>
        </pc:spChg>
        <pc:spChg chg="mod">
          <ac:chgData name="BOSANQUET, JACK (PGR)" userId="e15ac8bd-1aae-4892-815e-f22b920a78fa" providerId="ADAL" clId="{D2AB704F-2643-C94C-A39F-652E5695C906}" dt="2024-02-19T11:26:25.103" v="1242" actId="1076"/>
          <ac:spMkLst>
            <pc:docMk/>
            <pc:sldMk cId="248149649" sldId="261"/>
            <ac:spMk id="3" creationId="{A4E8B674-180F-7261-1676-6511B41A16A9}"/>
          </ac:spMkLst>
        </pc:spChg>
        <pc:spChg chg="add del">
          <ac:chgData name="BOSANQUET, JACK (PGR)" userId="e15ac8bd-1aae-4892-815e-f22b920a78fa" providerId="ADAL" clId="{D2AB704F-2643-C94C-A39F-652E5695C906}" dt="2024-02-16T11:10:11.376" v="507" actId="22"/>
          <ac:spMkLst>
            <pc:docMk/>
            <pc:sldMk cId="248149649" sldId="261"/>
            <ac:spMk id="5" creationId="{8A8902D4-648F-AEF5-2610-388B5837A7B4}"/>
          </ac:spMkLst>
        </pc:spChg>
      </pc:sldChg>
      <pc:sldChg chg="addSp delSp modSp new mod">
        <pc:chgData name="BOSANQUET, JACK (PGR)" userId="e15ac8bd-1aae-4892-815e-f22b920a78fa" providerId="ADAL" clId="{D2AB704F-2643-C94C-A39F-652E5695C906}" dt="2024-02-23T10:31:27.632" v="3787" actId="478"/>
        <pc:sldMkLst>
          <pc:docMk/>
          <pc:sldMk cId="1308915356" sldId="262"/>
        </pc:sldMkLst>
        <pc:spChg chg="mod">
          <ac:chgData name="BOSANQUET, JACK (PGR)" userId="e15ac8bd-1aae-4892-815e-f22b920a78fa" providerId="ADAL" clId="{D2AB704F-2643-C94C-A39F-652E5695C906}" dt="2024-02-16T11:14:42.358" v="742" actId="20577"/>
          <ac:spMkLst>
            <pc:docMk/>
            <pc:sldMk cId="1308915356" sldId="262"/>
            <ac:spMk id="2" creationId="{97FEF7D5-73A3-90BE-2155-CE633AE9C4BF}"/>
          </ac:spMkLst>
        </pc:spChg>
        <pc:spChg chg="mod">
          <ac:chgData name="BOSANQUET, JACK (PGR)" userId="e15ac8bd-1aae-4892-815e-f22b920a78fa" providerId="ADAL" clId="{D2AB704F-2643-C94C-A39F-652E5695C906}" dt="2024-02-23T10:31:22.624" v="3785" actId="207"/>
          <ac:spMkLst>
            <pc:docMk/>
            <pc:sldMk cId="1308915356" sldId="262"/>
            <ac:spMk id="3" creationId="{285C42F2-4AFE-1541-A8D2-78803B6370A0}"/>
          </ac:spMkLst>
        </pc:spChg>
        <pc:spChg chg="add del mod">
          <ac:chgData name="BOSANQUET, JACK (PGR)" userId="e15ac8bd-1aae-4892-815e-f22b920a78fa" providerId="ADAL" clId="{D2AB704F-2643-C94C-A39F-652E5695C906}" dt="2024-02-23T10:31:27.632" v="3787" actId="478"/>
          <ac:spMkLst>
            <pc:docMk/>
            <pc:sldMk cId="1308915356" sldId="262"/>
            <ac:spMk id="6" creationId="{CF864801-CDBA-FFD5-BD3C-C688F9B530D2}"/>
          </ac:spMkLst>
        </pc:spChg>
        <pc:cxnChg chg="add del">
          <ac:chgData name="BOSANQUET, JACK (PGR)" userId="e15ac8bd-1aae-4892-815e-f22b920a78fa" providerId="ADAL" clId="{D2AB704F-2643-C94C-A39F-652E5695C906}" dt="2024-02-23T10:31:24.835" v="3786" actId="478"/>
          <ac:cxnSpMkLst>
            <pc:docMk/>
            <pc:sldMk cId="1308915356" sldId="262"/>
            <ac:cxnSpMk id="5" creationId="{1CEA6C6B-EB3B-A031-DDAB-3724F459E144}"/>
          </ac:cxnSpMkLst>
        </pc:cxnChg>
      </pc:sldChg>
      <pc:sldChg chg="addSp modSp new mod ord">
        <pc:chgData name="BOSANQUET, JACK (PGR)" userId="e15ac8bd-1aae-4892-815e-f22b920a78fa" providerId="ADAL" clId="{D2AB704F-2643-C94C-A39F-652E5695C906}" dt="2024-02-20T14:04:41.787" v="2998" actId="20578"/>
        <pc:sldMkLst>
          <pc:docMk/>
          <pc:sldMk cId="1989852761" sldId="263"/>
        </pc:sldMkLst>
        <pc:spChg chg="mod">
          <ac:chgData name="BOSANQUET, JACK (PGR)" userId="e15ac8bd-1aae-4892-815e-f22b920a78fa" providerId="ADAL" clId="{D2AB704F-2643-C94C-A39F-652E5695C906}" dt="2024-02-20T14:03:33.441" v="2997" actId="20577"/>
          <ac:spMkLst>
            <pc:docMk/>
            <pc:sldMk cId="1989852761" sldId="263"/>
            <ac:spMk id="2" creationId="{2A6CD82D-605C-1120-07A1-4723D2E089C9}"/>
          </ac:spMkLst>
        </pc:spChg>
        <pc:spChg chg="mod">
          <ac:chgData name="BOSANQUET, JACK (PGR)" userId="e15ac8bd-1aae-4892-815e-f22b920a78fa" providerId="ADAL" clId="{D2AB704F-2643-C94C-A39F-652E5695C906}" dt="2024-02-19T11:40:18.539" v="1624" actId="207"/>
          <ac:spMkLst>
            <pc:docMk/>
            <pc:sldMk cId="1989852761" sldId="263"/>
            <ac:spMk id="3" creationId="{BB4C74C4-D144-E944-F512-69BD8B1D4FF6}"/>
          </ac:spMkLst>
        </pc:spChg>
        <pc:spChg chg="add mod">
          <ac:chgData name="BOSANQUET, JACK (PGR)" userId="e15ac8bd-1aae-4892-815e-f22b920a78fa" providerId="ADAL" clId="{D2AB704F-2643-C94C-A39F-652E5695C906}" dt="2024-02-16T11:13:09.236" v="626" actId="20577"/>
          <ac:spMkLst>
            <pc:docMk/>
            <pc:sldMk cId="1989852761" sldId="263"/>
            <ac:spMk id="6" creationId="{4B1AEF35-B39F-DC21-6DF5-3A1C537418CF}"/>
          </ac:spMkLst>
        </pc:spChg>
        <pc:spChg chg="add mod">
          <ac:chgData name="BOSANQUET, JACK (PGR)" userId="e15ac8bd-1aae-4892-815e-f22b920a78fa" providerId="ADAL" clId="{D2AB704F-2643-C94C-A39F-652E5695C906}" dt="2024-02-16T11:14:01.183" v="683" actId="20577"/>
          <ac:spMkLst>
            <pc:docMk/>
            <pc:sldMk cId="1989852761" sldId="263"/>
            <ac:spMk id="10" creationId="{6F07AE92-3154-1CB9-14E9-FD8956BB5320}"/>
          </ac:spMkLst>
        </pc:spChg>
        <pc:spChg chg="add mod">
          <ac:chgData name="BOSANQUET, JACK (PGR)" userId="e15ac8bd-1aae-4892-815e-f22b920a78fa" providerId="ADAL" clId="{D2AB704F-2643-C94C-A39F-652E5695C906}" dt="2024-02-16T11:14:26.929" v="724" actId="20577"/>
          <ac:spMkLst>
            <pc:docMk/>
            <pc:sldMk cId="1989852761" sldId="263"/>
            <ac:spMk id="14" creationId="{A6237F59-A9BD-1729-05D0-107A0C62651B}"/>
          </ac:spMkLst>
        </pc:spChg>
        <pc:cxnChg chg="add mod">
          <ac:chgData name="BOSANQUET, JACK (PGR)" userId="e15ac8bd-1aae-4892-815e-f22b920a78fa" providerId="ADAL" clId="{D2AB704F-2643-C94C-A39F-652E5695C906}" dt="2024-02-16T11:12:49.830" v="581" actId="1076"/>
          <ac:cxnSpMkLst>
            <pc:docMk/>
            <pc:sldMk cId="1989852761" sldId="263"/>
            <ac:cxnSpMk id="5" creationId="{9C1A0641-5C71-2C88-79CC-CF95F408DB94}"/>
          </ac:cxnSpMkLst>
        </pc:cxnChg>
        <pc:cxnChg chg="add mod">
          <ac:chgData name="BOSANQUET, JACK (PGR)" userId="e15ac8bd-1aae-4892-815e-f22b920a78fa" providerId="ADAL" clId="{D2AB704F-2643-C94C-A39F-652E5695C906}" dt="2024-02-16T11:13:20.132" v="629" actId="14100"/>
          <ac:cxnSpMkLst>
            <pc:docMk/>
            <pc:sldMk cId="1989852761" sldId="263"/>
            <ac:cxnSpMk id="8" creationId="{E03368C5-63AD-D6FA-F869-8B8C373FFCFB}"/>
          </ac:cxnSpMkLst>
        </pc:cxnChg>
        <pc:cxnChg chg="add mod">
          <ac:chgData name="BOSANQUET, JACK (PGR)" userId="e15ac8bd-1aae-4892-815e-f22b920a78fa" providerId="ADAL" clId="{D2AB704F-2643-C94C-A39F-652E5695C906}" dt="2024-02-16T11:14:10.142" v="685" actId="14100"/>
          <ac:cxnSpMkLst>
            <pc:docMk/>
            <pc:sldMk cId="1989852761" sldId="263"/>
            <ac:cxnSpMk id="12" creationId="{001D580C-AB73-A872-B94D-1D2E327A3660}"/>
          </ac:cxnSpMkLst>
        </pc:cxnChg>
      </pc:sldChg>
      <pc:sldChg chg="addSp delSp modSp new mod">
        <pc:chgData name="BOSANQUET, JACK (PGR)" userId="e15ac8bd-1aae-4892-815e-f22b920a78fa" providerId="ADAL" clId="{D2AB704F-2643-C94C-A39F-652E5695C906}" dt="2024-02-21T10:56:29.298" v="3291" actId="478"/>
        <pc:sldMkLst>
          <pc:docMk/>
          <pc:sldMk cId="398921871" sldId="264"/>
        </pc:sldMkLst>
        <pc:spChg chg="mod">
          <ac:chgData name="BOSANQUET, JACK (PGR)" userId="e15ac8bd-1aae-4892-815e-f22b920a78fa" providerId="ADAL" clId="{D2AB704F-2643-C94C-A39F-652E5695C906}" dt="2024-02-19T11:27:06.891" v="1283" actId="20577"/>
          <ac:spMkLst>
            <pc:docMk/>
            <pc:sldMk cId="398921871" sldId="264"/>
            <ac:spMk id="2" creationId="{BDCDEDCD-AB1E-80A4-AA37-E3AFEFFD9D0E}"/>
          </ac:spMkLst>
        </pc:spChg>
        <pc:spChg chg="mod">
          <ac:chgData name="BOSANQUET, JACK (PGR)" userId="e15ac8bd-1aae-4892-815e-f22b920a78fa" providerId="ADAL" clId="{D2AB704F-2643-C94C-A39F-652E5695C906}" dt="2024-02-21T10:56:23.167" v="3289" actId="20577"/>
          <ac:spMkLst>
            <pc:docMk/>
            <pc:sldMk cId="398921871" sldId="264"/>
            <ac:spMk id="3" creationId="{F7F82970-68EF-D8F1-4CF6-B0B3B96E14E7}"/>
          </ac:spMkLst>
        </pc:spChg>
        <pc:spChg chg="add mod">
          <ac:chgData name="BOSANQUET, JACK (PGR)" userId="e15ac8bd-1aae-4892-815e-f22b920a78fa" providerId="ADAL" clId="{D2AB704F-2643-C94C-A39F-652E5695C906}" dt="2024-02-19T11:28:31.886" v="1367" actId="20577"/>
          <ac:spMkLst>
            <pc:docMk/>
            <pc:sldMk cId="398921871" sldId="264"/>
            <ac:spMk id="7" creationId="{FAF2503E-16B1-79F7-5116-C89EA1B85867}"/>
          </ac:spMkLst>
        </pc:spChg>
        <pc:spChg chg="add mod">
          <ac:chgData name="BOSANQUET, JACK (PGR)" userId="e15ac8bd-1aae-4892-815e-f22b920a78fa" providerId="ADAL" clId="{D2AB704F-2643-C94C-A39F-652E5695C906}" dt="2024-02-19T11:30:19.088" v="1420" actId="20577"/>
          <ac:spMkLst>
            <pc:docMk/>
            <pc:sldMk cId="398921871" sldId="264"/>
            <ac:spMk id="11" creationId="{7FB05048-C7CF-557F-BF3C-BFB5C4510016}"/>
          </ac:spMkLst>
        </pc:spChg>
        <pc:spChg chg="add mod">
          <ac:chgData name="BOSANQUET, JACK (PGR)" userId="e15ac8bd-1aae-4892-815e-f22b920a78fa" providerId="ADAL" clId="{D2AB704F-2643-C94C-A39F-652E5695C906}" dt="2024-02-19T11:34:23.810" v="1445" actId="20577"/>
          <ac:spMkLst>
            <pc:docMk/>
            <pc:sldMk cId="398921871" sldId="264"/>
            <ac:spMk id="14" creationId="{1ED89853-107E-AFDA-9ED2-BB60671E4EDB}"/>
          </ac:spMkLst>
        </pc:spChg>
        <pc:spChg chg="add mod">
          <ac:chgData name="BOSANQUET, JACK (PGR)" userId="e15ac8bd-1aae-4892-815e-f22b920a78fa" providerId="ADAL" clId="{D2AB704F-2643-C94C-A39F-652E5695C906}" dt="2024-02-19T11:34:56.457" v="1477" actId="20577"/>
          <ac:spMkLst>
            <pc:docMk/>
            <pc:sldMk cId="398921871" sldId="264"/>
            <ac:spMk id="17" creationId="{9AFDA1BE-6449-D6E2-51F2-11E5CD03CA62}"/>
          </ac:spMkLst>
        </pc:spChg>
        <pc:spChg chg="add del mod">
          <ac:chgData name="BOSANQUET, JACK (PGR)" userId="e15ac8bd-1aae-4892-815e-f22b920a78fa" providerId="ADAL" clId="{D2AB704F-2643-C94C-A39F-652E5695C906}" dt="2024-02-21T10:56:26.396" v="3290" actId="478"/>
          <ac:spMkLst>
            <pc:docMk/>
            <pc:sldMk cId="398921871" sldId="264"/>
            <ac:spMk id="20" creationId="{CA19741E-2908-7793-A01C-7046061D8F6B}"/>
          </ac:spMkLst>
        </pc:spChg>
        <pc:spChg chg="add mod">
          <ac:chgData name="BOSANQUET, JACK (PGR)" userId="e15ac8bd-1aae-4892-815e-f22b920a78fa" providerId="ADAL" clId="{D2AB704F-2643-C94C-A39F-652E5695C906}" dt="2024-02-19T11:37:28.661" v="1579" actId="20577"/>
          <ac:spMkLst>
            <pc:docMk/>
            <pc:sldMk cId="398921871" sldId="264"/>
            <ac:spMk id="24" creationId="{1DFF6B60-910D-F460-798D-79AD9558C572}"/>
          </ac:spMkLst>
        </pc:spChg>
        <pc:cxnChg chg="add mod">
          <ac:chgData name="BOSANQUET, JACK (PGR)" userId="e15ac8bd-1aae-4892-815e-f22b920a78fa" providerId="ADAL" clId="{D2AB704F-2643-C94C-A39F-652E5695C906}" dt="2024-02-19T11:27:55.334" v="1301" actId="14100"/>
          <ac:cxnSpMkLst>
            <pc:docMk/>
            <pc:sldMk cId="398921871" sldId="264"/>
            <ac:cxnSpMk id="5" creationId="{3D021759-A339-7BED-FE5D-E97B283E9A23}"/>
          </ac:cxnSpMkLst>
        </pc:cxnChg>
        <pc:cxnChg chg="add mod">
          <ac:chgData name="BOSANQUET, JACK (PGR)" userId="e15ac8bd-1aae-4892-815e-f22b920a78fa" providerId="ADAL" clId="{D2AB704F-2643-C94C-A39F-652E5695C906}" dt="2024-02-19T11:29:56.017" v="1370" actId="1076"/>
          <ac:cxnSpMkLst>
            <pc:docMk/>
            <pc:sldMk cId="398921871" sldId="264"/>
            <ac:cxnSpMk id="9" creationId="{D4F5430E-FC4F-CFD8-ED6B-46DC06486DF0}"/>
          </ac:cxnSpMkLst>
        </pc:cxnChg>
        <pc:cxnChg chg="add">
          <ac:chgData name="BOSANQUET, JACK (PGR)" userId="e15ac8bd-1aae-4892-815e-f22b920a78fa" providerId="ADAL" clId="{D2AB704F-2643-C94C-A39F-652E5695C906}" dt="2024-02-19T11:34:00.108" v="1421" actId="11529"/>
          <ac:cxnSpMkLst>
            <pc:docMk/>
            <pc:sldMk cId="398921871" sldId="264"/>
            <ac:cxnSpMk id="13" creationId="{A3504B6C-FB16-8FC5-3CE4-5FB03049132F}"/>
          </ac:cxnSpMkLst>
        </pc:cxnChg>
        <pc:cxnChg chg="add">
          <ac:chgData name="BOSANQUET, JACK (PGR)" userId="e15ac8bd-1aae-4892-815e-f22b920a78fa" providerId="ADAL" clId="{D2AB704F-2643-C94C-A39F-652E5695C906}" dt="2024-02-19T11:34:35.964" v="1446" actId="11529"/>
          <ac:cxnSpMkLst>
            <pc:docMk/>
            <pc:sldMk cId="398921871" sldId="264"/>
            <ac:cxnSpMk id="16" creationId="{182BCA60-4829-FA62-0366-18944801975C}"/>
          </ac:cxnSpMkLst>
        </pc:cxnChg>
        <pc:cxnChg chg="add del">
          <ac:chgData name="BOSANQUET, JACK (PGR)" userId="e15ac8bd-1aae-4892-815e-f22b920a78fa" providerId="ADAL" clId="{D2AB704F-2643-C94C-A39F-652E5695C906}" dt="2024-02-21T10:56:29.298" v="3291" actId="478"/>
          <ac:cxnSpMkLst>
            <pc:docMk/>
            <pc:sldMk cId="398921871" sldId="264"/>
            <ac:cxnSpMk id="19" creationId="{B93CB470-EF31-D6BD-75B0-6D7A51CB35F8}"/>
          </ac:cxnSpMkLst>
        </pc:cxnChg>
        <pc:cxnChg chg="add mod">
          <ac:chgData name="BOSANQUET, JACK (PGR)" userId="e15ac8bd-1aae-4892-815e-f22b920a78fa" providerId="ADAL" clId="{D2AB704F-2643-C94C-A39F-652E5695C906}" dt="2024-02-19T11:36:56.585" v="1527" actId="14100"/>
          <ac:cxnSpMkLst>
            <pc:docMk/>
            <pc:sldMk cId="398921871" sldId="264"/>
            <ac:cxnSpMk id="22" creationId="{BFC0B0F1-F466-1D3C-A6EB-2CC439608594}"/>
          </ac:cxnSpMkLst>
        </pc:cxnChg>
      </pc:sldChg>
      <pc:sldChg chg="addSp modSp new mod">
        <pc:chgData name="BOSANQUET, JACK (PGR)" userId="e15ac8bd-1aae-4892-815e-f22b920a78fa" providerId="ADAL" clId="{D2AB704F-2643-C94C-A39F-652E5695C906}" dt="2024-02-19T11:53:59.609" v="1747" actId="20577"/>
        <pc:sldMkLst>
          <pc:docMk/>
          <pc:sldMk cId="1564911087" sldId="265"/>
        </pc:sldMkLst>
        <pc:spChg chg="mod">
          <ac:chgData name="BOSANQUET, JACK (PGR)" userId="e15ac8bd-1aae-4892-815e-f22b920a78fa" providerId="ADAL" clId="{D2AB704F-2643-C94C-A39F-652E5695C906}" dt="2024-02-19T11:40:43.715" v="1640" actId="20577"/>
          <ac:spMkLst>
            <pc:docMk/>
            <pc:sldMk cId="1564911087" sldId="265"/>
            <ac:spMk id="2" creationId="{EB76A873-2BD9-B642-AF1F-BEDE4E6C5095}"/>
          </ac:spMkLst>
        </pc:spChg>
        <pc:spChg chg="mod">
          <ac:chgData name="BOSANQUET, JACK (PGR)" userId="e15ac8bd-1aae-4892-815e-f22b920a78fa" providerId="ADAL" clId="{D2AB704F-2643-C94C-A39F-652E5695C906}" dt="2024-02-19T11:39:48.787" v="1621" actId="207"/>
          <ac:spMkLst>
            <pc:docMk/>
            <pc:sldMk cId="1564911087" sldId="265"/>
            <ac:spMk id="3" creationId="{4E69843D-A92F-67F4-039C-BEA3E5DBA457}"/>
          </ac:spMkLst>
        </pc:spChg>
        <pc:spChg chg="add mod">
          <ac:chgData name="BOSANQUET, JACK (PGR)" userId="e15ac8bd-1aae-4892-815e-f22b920a78fa" providerId="ADAL" clId="{D2AB704F-2643-C94C-A39F-652E5695C906}" dt="2024-02-19T11:39:40.881" v="1620" actId="14100"/>
          <ac:spMkLst>
            <pc:docMk/>
            <pc:sldMk cId="1564911087" sldId="265"/>
            <ac:spMk id="5" creationId="{B4A7018B-233D-BDE8-A383-263D8EF28334}"/>
          </ac:spMkLst>
        </pc:spChg>
        <pc:spChg chg="add mod">
          <ac:chgData name="BOSANQUET, JACK (PGR)" userId="e15ac8bd-1aae-4892-815e-f22b920a78fa" providerId="ADAL" clId="{D2AB704F-2643-C94C-A39F-652E5695C906}" dt="2024-02-19T11:49:41.491" v="1648" actId="20577"/>
          <ac:spMkLst>
            <pc:docMk/>
            <pc:sldMk cId="1564911087" sldId="265"/>
            <ac:spMk id="10" creationId="{65867F08-29D9-15BD-37DC-A4486716FBF8}"/>
          </ac:spMkLst>
        </pc:spChg>
        <pc:spChg chg="add mod">
          <ac:chgData name="BOSANQUET, JACK (PGR)" userId="e15ac8bd-1aae-4892-815e-f22b920a78fa" providerId="ADAL" clId="{D2AB704F-2643-C94C-A39F-652E5695C906}" dt="2024-02-19T11:50:10.491" v="1655" actId="1076"/>
          <ac:spMkLst>
            <pc:docMk/>
            <pc:sldMk cId="1564911087" sldId="265"/>
            <ac:spMk id="12" creationId="{D87BAC25-148F-49DA-A079-83B76F429D62}"/>
          </ac:spMkLst>
        </pc:spChg>
        <pc:spChg chg="add mod">
          <ac:chgData name="BOSANQUET, JACK (PGR)" userId="e15ac8bd-1aae-4892-815e-f22b920a78fa" providerId="ADAL" clId="{D2AB704F-2643-C94C-A39F-652E5695C906}" dt="2024-02-19T11:52:13.551" v="1695" actId="20577"/>
          <ac:spMkLst>
            <pc:docMk/>
            <pc:sldMk cId="1564911087" sldId="265"/>
            <ac:spMk id="18" creationId="{79F8D741-EB36-F0BF-2AD7-E1BD2921681C}"/>
          </ac:spMkLst>
        </pc:spChg>
        <pc:spChg chg="add mod">
          <ac:chgData name="BOSANQUET, JACK (PGR)" userId="e15ac8bd-1aae-4892-815e-f22b920a78fa" providerId="ADAL" clId="{D2AB704F-2643-C94C-A39F-652E5695C906}" dt="2024-02-19T11:53:59.609" v="1747" actId="20577"/>
          <ac:spMkLst>
            <pc:docMk/>
            <pc:sldMk cId="1564911087" sldId="265"/>
            <ac:spMk id="21" creationId="{B6453899-00C2-F71C-9497-932983178A01}"/>
          </ac:spMkLst>
        </pc:spChg>
        <pc:cxnChg chg="add mod">
          <ac:chgData name="BOSANQUET, JACK (PGR)" userId="e15ac8bd-1aae-4892-815e-f22b920a78fa" providerId="ADAL" clId="{D2AB704F-2643-C94C-A39F-652E5695C906}" dt="2024-02-19T11:39:40.881" v="1620" actId="14100"/>
          <ac:cxnSpMkLst>
            <pc:docMk/>
            <pc:sldMk cId="1564911087" sldId="265"/>
            <ac:cxnSpMk id="4" creationId="{B066FA3C-5F91-AF7B-215E-72CC08D3B28A}"/>
          </ac:cxnSpMkLst>
        </pc:cxnChg>
        <pc:cxnChg chg="add mod">
          <ac:chgData name="BOSANQUET, JACK (PGR)" userId="e15ac8bd-1aae-4892-815e-f22b920a78fa" providerId="ADAL" clId="{D2AB704F-2643-C94C-A39F-652E5695C906}" dt="2024-02-19T11:49:19.460" v="1643" actId="14100"/>
          <ac:cxnSpMkLst>
            <pc:docMk/>
            <pc:sldMk cId="1564911087" sldId="265"/>
            <ac:cxnSpMk id="8" creationId="{A841EDB4-1C5D-246D-B2DC-3A62B57DE48C}"/>
          </ac:cxnSpMkLst>
        </pc:cxnChg>
        <pc:cxnChg chg="add mod">
          <ac:chgData name="BOSANQUET, JACK (PGR)" userId="e15ac8bd-1aae-4892-815e-f22b920a78fa" providerId="ADAL" clId="{D2AB704F-2643-C94C-A39F-652E5695C906}" dt="2024-02-19T11:50:16.359" v="1656" actId="14100"/>
          <ac:cxnSpMkLst>
            <pc:docMk/>
            <pc:sldMk cId="1564911087" sldId="265"/>
            <ac:cxnSpMk id="11" creationId="{484348D2-0DD5-307C-05AF-E07F0BBD7427}"/>
          </ac:cxnSpMkLst>
        </pc:cxnChg>
        <pc:cxnChg chg="add">
          <ac:chgData name="BOSANQUET, JACK (PGR)" userId="e15ac8bd-1aae-4892-815e-f22b920a78fa" providerId="ADAL" clId="{D2AB704F-2643-C94C-A39F-652E5695C906}" dt="2024-02-19T11:51:16.586" v="1657" actId="11529"/>
          <ac:cxnSpMkLst>
            <pc:docMk/>
            <pc:sldMk cId="1564911087" sldId="265"/>
            <ac:cxnSpMk id="17" creationId="{DDF41D07-75C7-8DD6-B94C-A9B9813E7D77}"/>
          </ac:cxnSpMkLst>
        </pc:cxnChg>
        <pc:cxnChg chg="add">
          <ac:chgData name="BOSANQUET, JACK (PGR)" userId="e15ac8bd-1aae-4892-815e-f22b920a78fa" providerId="ADAL" clId="{D2AB704F-2643-C94C-A39F-652E5695C906}" dt="2024-02-19T11:53:32.088" v="1696" actId="11529"/>
          <ac:cxnSpMkLst>
            <pc:docMk/>
            <pc:sldMk cId="1564911087" sldId="265"/>
            <ac:cxnSpMk id="20" creationId="{94912CD3-5B7A-D46B-721A-25DDF459514B}"/>
          </ac:cxnSpMkLst>
        </pc:cxnChg>
      </pc:sldChg>
      <pc:sldChg chg="modSp new mod">
        <pc:chgData name="BOSANQUET, JACK (PGR)" userId="e15ac8bd-1aae-4892-815e-f22b920a78fa" providerId="ADAL" clId="{D2AB704F-2643-C94C-A39F-652E5695C906}" dt="2024-02-23T10:33:04.510" v="3823" actId="20577"/>
        <pc:sldMkLst>
          <pc:docMk/>
          <pc:sldMk cId="1365196884" sldId="266"/>
        </pc:sldMkLst>
        <pc:spChg chg="mod">
          <ac:chgData name="BOSANQUET, JACK (PGR)" userId="e15ac8bd-1aae-4892-815e-f22b920a78fa" providerId="ADAL" clId="{D2AB704F-2643-C94C-A39F-652E5695C906}" dt="2024-02-19T12:10:04.379" v="1822" actId="20577"/>
          <ac:spMkLst>
            <pc:docMk/>
            <pc:sldMk cId="1365196884" sldId="266"/>
            <ac:spMk id="2" creationId="{4C4A99F8-0A8A-4B85-55CD-2010B2E40204}"/>
          </ac:spMkLst>
        </pc:spChg>
        <pc:spChg chg="mod">
          <ac:chgData name="BOSANQUET, JACK (PGR)" userId="e15ac8bd-1aae-4892-815e-f22b920a78fa" providerId="ADAL" clId="{D2AB704F-2643-C94C-A39F-652E5695C906}" dt="2024-02-23T10:33:04.510" v="3823" actId="20577"/>
          <ac:spMkLst>
            <pc:docMk/>
            <pc:sldMk cId="1365196884" sldId="266"/>
            <ac:spMk id="3" creationId="{82E529F0-666B-4EB3-D8A4-C7F8C607F1C4}"/>
          </ac:spMkLst>
        </pc:spChg>
      </pc:sldChg>
      <pc:sldChg chg="addSp modSp new mod">
        <pc:chgData name="BOSANQUET, JACK (PGR)" userId="e15ac8bd-1aae-4892-815e-f22b920a78fa" providerId="ADAL" clId="{D2AB704F-2643-C94C-A39F-652E5695C906}" dt="2024-03-05T17:23:33.229" v="4000" actId="14100"/>
        <pc:sldMkLst>
          <pc:docMk/>
          <pc:sldMk cId="3711030674" sldId="267"/>
        </pc:sldMkLst>
        <pc:spChg chg="mod">
          <ac:chgData name="BOSANQUET, JACK (PGR)" userId="e15ac8bd-1aae-4892-815e-f22b920a78fa" providerId="ADAL" clId="{D2AB704F-2643-C94C-A39F-652E5695C906}" dt="2024-02-23T17:04:56.177" v="3828" actId="20577"/>
          <ac:spMkLst>
            <pc:docMk/>
            <pc:sldMk cId="3711030674" sldId="267"/>
            <ac:spMk id="2" creationId="{E9C6ECA9-A991-C999-05F8-DBBB4E6522EE}"/>
          </ac:spMkLst>
        </pc:spChg>
        <pc:spChg chg="mod">
          <ac:chgData name="BOSANQUET, JACK (PGR)" userId="e15ac8bd-1aae-4892-815e-f22b920a78fa" providerId="ADAL" clId="{D2AB704F-2643-C94C-A39F-652E5695C906}" dt="2024-02-23T10:31:42.127" v="3789"/>
          <ac:spMkLst>
            <pc:docMk/>
            <pc:sldMk cId="3711030674" sldId="267"/>
            <ac:spMk id="3" creationId="{01A44826-9632-3842-2B5B-F9446828E307}"/>
          </ac:spMkLst>
        </pc:spChg>
        <pc:spChg chg="add mod">
          <ac:chgData name="BOSANQUET, JACK (PGR)" userId="e15ac8bd-1aae-4892-815e-f22b920a78fa" providerId="ADAL" clId="{D2AB704F-2643-C94C-A39F-652E5695C906}" dt="2024-02-19T14:56:51.482" v="2411" actId="1076"/>
          <ac:spMkLst>
            <pc:docMk/>
            <pc:sldMk cId="3711030674" sldId="267"/>
            <ac:spMk id="5" creationId="{4582A4E0-0743-33CC-DE4F-A9406B3F8E7F}"/>
          </ac:spMkLst>
        </pc:spChg>
        <pc:spChg chg="add mod">
          <ac:chgData name="BOSANQUET, JACK (PGR)" userId="e15ac8bd-1aae-4892-815e-f22b920a78fa" providerId="ADAL" clId="{D2AB704F-2643-C94C-A39F-652E5695C906}" dt="2024-02-19T12:20:26.929" v="2115" actId="207"/>
          <ac:spMkLst>
            <pc:docMk/>
            <pc:sldMk cId="3711030674" sldId="267"/>
            <ac:spMk id="8" creationId="{3E6998BD-B977-83E6-41E7-CC332E2CAB0C}"/>
          </ac:spMkLst>
        </pc:spChg>
        <pc:spChg chg="add mod">
          <ac:chgData name="BOSANQUET, JACK (PGR)" userId="e15ac8bd-1aae-4892-815e-f22b920a78fa" providerId="ADAL" clId="{D2AB704F-2643-C94C-A39F-652E5695C906}" dt="2024-02-19T14:57:52.784" v="2496" actId="14100"/>
          <ac:spMkLst>
            <pc:docMk/>
            <pc:sldMk cId="3711030674" sldId="267"/>
            <ac:spMk id="13" creationId="{04D28FE5-47EA-B1CD-B70E-E0FDA1A63919}"/>
          </ac:spMkLst>
        </pc:spChg>
        <pc:cxnChg chg="add mod">
          <ac:chgData name="BOSANQUET, JACK (PGR)" userId="e15ac8bd-1aae-4892-815e-f22b920a78fa" providerId="ADAL" clId="{D2AB704F-2643-C94C-A39F-652E5695C906}" dt="2024-03-05T17:23:33.229" v="4000" actId="14100"/>
          <ac:cxnSpMkLst>
            <pc:docMk/>
            <pc:sldMk cId="3711030674" sldId="267"/>
            <ac:cxnSpMk id="4" creationId="{1BC9240D-1BBA-AE3E-3B13-B683652FCCE0}"/>
          </ac:cxnSpMkLst>
        </pc:cxnChg>
        <pc:cxnChg chg="add">
          <ac:chgData name="BOSANQUET, JACK (PGR)" userId="e15ac8bd-1aae-4892-815e-f22b920a78fa" providerId="ADAL" clId="{D2AB704F-2643-C94C-A39F-652E5695C906}" dt="2024-02-19T12:18:35.951" v="1960" actId="11529"/>
          <ac:cxnSpMkLst>
            <pc:docMk/>
            <pc:sldMk cId="3711030674" sldId="267"/>
            <ac:cxnSpMk id="7" creationId="{2174D8BB-9F52-FB33-92CF-90B4DC949465}"/>
          </ac:cxnSpMkLst>
        </pc:cxnChg>
        <pc:cxnChg chg="add mod">
          <ac:chgData name="BOSANQUET, JACK (PGR)" userId="e15ac8bd-1aae-4892-815e-f22b920a78fa" providerId="ADAL" clId="{D2AB704F-2643-C94C-A39F-652E5695C906}" dt="2024-02-19T14:57:16.646" v="2429" actId="14100"/>
          <ac:cxnSpMkLst>
            <pc:docMk/>
            <pc:sldMk cId="3711030674" sldId="267"/>
            <ac:cxnSpMk id="11" creationId="{5B23097A-33ED-13C9-08B7-EF4073E58E4C}"/>
          </ac:cxnSpMkLst>
        </pc:cxnChg>
      </pc:sldChg>
      <pc:sldChg chg="addSp modSp new mod">
        <pc:chgData name="BOSANQUET, JACK (PGR)" userId="e15ac8bd-1aae-4892-815e-f22b920a78fa" providerId="ADAL" clId="{D2AB704F-2643-C94C-A39F-652E5695C906}" dt="2024-02-21T11:15:30.212" v="3347" actId="20577"/>
        <pc:sldMkLst>
          <pc:docMk/>
          <pc:sldMk cId="1136833015" sldId="268"/>
        </pc:sldMkLst>
        <pc:spChg chg="mod">
          <ac:chgData name="BOSANQUET, JACK (PGR)" userId="e15ac8bd-1aae-4892-815e-f22b920a78fa" providerId="ADAL" clId="{D2AB704F-2643-C94C-A39F-652E5695C906}" dt="2024-02-19T12:22:19.641" v="2168" actId="20577"/>
          <ac:spMkLst>
            <pc:docMk/>
            <pc:sldMk cId="1136833015" sldId="268"/>
            <ac:spMk id="2" creationId="{03702AF7-81E6-0D5F-8ACC-C1FCF976B615}"/>
          </ac:spMkLst>
        </pc:spChg>
        <pc:spChg chg="mod">
          <ac:chgData name="BOSANQUET, JACK (PGR)" userId="e15ac8bd-1aae-4892-815e-f22b920a78fa" providerId="ADAL" clId="{D2AB704F-2643-C94C-A39F-652E5695C906}" dt="2024-02-21T11:15:13.490" v="3297" actId="20577"/>
          <ac:spMkLst>
            <pc:docMk/>
            <pc:sldMk cId="1136833015" sldId="268"/>
            <ac:spMk id="3" creationId="{C8F1739E-1837-EA45-2D50-59E8739D50F8}"/>
          </ac:spMkLst>
        </pc:spChg>
        <pc:spChg chg="add mod">
          <ac:chgData name="BOSANQUET, JACK (PGR)" userId="e15ac8bd-1aae-4892-815e-f22b920a78fa" providerId="ADAL" clId="{D2AB704F-2643-C94C-A39F-652E5695C906}" dt="2024-02-21T11:15:30.212" v="3347" actId="20577"/>
          <ac:spMkLst>
            <pc:docMk/>
            <pc:sldMk cId="1136833015" sldId="268"/>
            <ac:spMk id="7" creationId="{E4EFDC07-3064-EAA7-46BF-DAB3AB17B97B}"/>
          </ac:spMkLst>
        </pc:spChg>
        <pc:spChg chg="add mod">
          <ac:chgData name="BOSANQUET, JACK (PGR)" userId="e15ac8bd-1aae-4892-815e-f22b920a78fa" providerId="ADAL" clId="{D2AB704F-2643-C94C-A39F-652E5695C906}" dt="2024-02-19T12:29:25.086" v="2345" actId="1076"/>
          <ac:spMkLst>
            <pc:docMk/>
            <pc:sldMk cId="1136833015" sldId="268"/>
            <ac:spMk id="10" creationId="{BEBAF3AA-F0A4-93E2-587A-7F3B54172D74}"/>
          </ac:spMkLst>
        </pc:spChg>
        <pc:spChg chg="add mod">
          <ac:chgData name="BOSANQUET, JACK (PGR)" userId="e15ac8bd-1aae-4892-815e-f22b920a78fa" providerId="ADAL" clId="{D2AB704F-2643-C94C-A39F-652E5695C906}" dt="2024-02-19T12:29:51.207" v="2366" actId="20577"/>
          <ac:spMkLst>
            <pc:docMk/>
            <pc:sldMk cId="1136833015" sldId="268"/>
            <ac:spMk id="12" creationId="{D95D21F9-7B87-18A5-B09E-2E1A575E8631}"/>
          </ac:spMkLst>
        </pc:spChg>
        <pc:spChg chg="add mod">
          <ac:chgData name="BOSANQUET, JACK (PGR)" userId="e15ac8bd-1aae-4892-815e-f22b920a78fa" providerId="ADAL" clId="{D2AB704F-2643-C94C-A39F-652E5695C906}" dt="2024-02-19T12:30:13.398" v="2387" actId="20577"/>
          <ac:spMkLst>
            <pc:docMk/>
            <pc:sldMk cId="1136833015" sldId="268"/>
            <ac:spMk id="15" creationId="{25AC7ED2-610C-EBC1-4E87-545D97668CE1}"/>
          </ac:spMkLst>
        </pc:spChg>
        <pc:spChg chg="add mod">
          <ac:chgData name="BOSANQUET, JACK (PGR)" userId="e15ac8bd-1aae-4892-815e-f22b920a78fa" providerId="ADAL" clId="{D2AB704F-2643-C94C-A39F-652E5695C906}" dt="2024-02-19T12:30:54.759" v="2404" actId="20577"/>
          <ac:spMkLst>
            <pc:docMk/>
            <pc:sldMk cId="1136833015" sldId="268"/>
            <ac:spMk id="19" creationId="{B8AE2E1A-7D8E-7A81-4F67-B7B51E3253E8}"/>
          </ac:spMkLst>
        </pc:spChg>
        <pc:cxnChg chg="add mod">
          <ac:chgData name="BOSANQUET, JACK (PGR)" userId="e15ac8bd-1aae-4892-815e-f22b920a78fa" providerId="ADAL" clId="{D2AB704F-2643-C94C-A39F-652E5695C906}" dt="2024-02-19T12:27:33.101" v="2283" actId="1076"/>
          <ac:cxnSpMkLst>
            <pc:docMk/>
            <pc:sldMk cId="1136833015" sldId="268"/>
            <ac:cxnSpMk id="5" creationId="{EB161FB2-0D73-B993-1C04-3CDC5C2E18B5}"/>
          </ac:cxnSpMkLst>
        </pc:cxnChg>
        <pc:cxnChg chg="add mod">
          <ac:chgData name="BOSANQUET, JACK (PGR)" userId="e15ac8bd-1aae-4892-815e-f22b920a78fa" providerId="ADAL" clId="{D2AB704F-2643-C94C-A39F-652E5695C906}" dt="2024-02-19T12:28:59.265" v="2319" actId="14100"/>
          <ac:cxnSpMkLst>
            <pc:docMk/>
            <pc:sldMk cId="1136833015" sldId="268"/>
            <ac:cxnSpMk id="8" creationId="{DB66260B-81AC-5FB8-F8DF-F924309428A3}"/>
          </ac:cxnSpMkLst>
        </pc:cxnChg>
        <pc:cxnChg chg="add mod">
          <ac:chgData name="BOSANQUET, JACK (PGR)" userId="e15ac8bd-1aae-4892-815e-f22b920a78fa" providerId="ADAL" clId="{D2AB704F-2643-C94C-A39F-652E5695C906}" dt="2024-02-19T12:29:30.971" v="2347" actId="1076"/>
          <ac:cxnSpMkLst>
            <pc:docMk/>
            <pc:sldMk cId="1136833015" sldId="268"/>
            <ac:cxnSpMk id="11" creationId="{74ED5959-6D05-E0CB-2D1D-0732B7D29C07}"/>
          </ac:cxnSpMkLst>
        </pc:cxnChg>
        <pc:cxnChg chg="add">
          <ac:chgData name="BOSANQUET, JACK (PGR)" userId="e15ac8bd-1aae-4892-815e-f22b920a78fa" providerId="ADAL" clId="{D2AB704F-2643-C94C-A39F-652E5695C906}" dt="2024-02-19T12:29:58.154" v="2367" actId="11529"/>
          <ac:cxnSpMkLst>
            <pc:docMk/>
            <pc:sldMk cId="1136833015" sldId="268"/>
            <ac:cxnSpMk id="14" creationId="{C2602319-17E5-4319-1DF2-1BB9EBCF4163}"/>
          </ac:cxnSpMkLst>
        </pc:cxnChg>
        <pc:cxnChg chg="add mod">
          <ac:chgData name="BOSANQUET, JACK (PGR)" userId="e15ac8bd-1aae-4892-815e-f22b920a78fa" providerId="ADAL" clId="{D2AB704F-2643-C94C-A39F-652E5695C906}" dt="2024-02-19T12:30:26.485" v="2389" actId="14100"/>
          <ac:cxnSpMkLst>
            <pc:docMk/>
            <pc:sldMk cId="1136833015" sldId="268"/>
            <ac:cxnSpMk id="17" creationId="{5FABEB44-32A5-3C7D-B858-E9E23AB50F68}"/>
          </ac:cxnSpMkLst>
        </pc:cxnChg>
      </pc:sldChg>
      <pc:sldChg chg="addSp delSp modSp new mod ord">
        <pc:chgData name="BOSANQUET, JACK (PGR)" userId="e15ac8bd-1aae-4892-815e-f22b920a78fa" providerId="ADAL" clId="{D2AB704F-2643-C94C-A39F-652E5695C906}" dt="2024-02-20T13:42:26.961" v="2843" actId="22"/>
        <pc:sldMkLst>
          <pc:docMk/>
          <pc:sldMk cId="1079861551" sldId="269"/>
        </pc:sldMkLst>
        <pc:spChg chg="mod">
          <ac:chgData name="BOSANQUET, JACK (PGR)" userId="e15ac8bd-1aae-4892-815e-f22b920a78fa" providerId="ADAL" clId="{D2AB704F-2643-C94C-A39F-652E5695C906}" dt="2024-02-20T13:42:17.578" v="2841" actId="20577"/>
          <ac:spMkLst>
            <pc:docMk/>
            <pc:sldMk cId="1079861551" sldId="269"/>
            <ac:spMk id="2" creationId="{A12C7B06-4E35-D219-258C-740B632963CF}"/>
          </ac:spMkLst>
        </pc:spChg>
        <pc:spChg chg="del mod">
          <ac:chgData name="BOSANQUET, JACK (PGR)" userId="e15ac8bd-1aae-4892-815e-f22b920a78fa" providerId="ADAL" clId="{D2AB704F-2643-C94C-A39F-652E5695C906}" dt="2024-02-20T12:41:29.107" v="2801" actId="478"/>
          <ac:spMkLst>
            <pc:docMk/>
            <pc:sldMk cId="1079861551" sldId="269"/>
            <ac:spMk id="3" creationId="{88C65BC4-FFDC-4444-427C-001DEEDCD82C}"/>
          </ac:spMkLst>
        </pc:spChg>
        <pc:spChg chg="add mod">
          <ac:chgData name="BOSANQUET, JACK (PGR)" userId="e15ac8bd-1aae-4892-815e-f22b920a78fa" providerId="ADAL" clId="{D2AB704F-2643-C94C-A39F-652E5695C906}" dt="2024-02-20T12:38:56.935" v="2715" actId="13926"/>
          <ac:spMkLst>
            <pc:docMk/>
            <pc:sldMk cId="1079861551" sldId="269"/>
            <ac:spMk id="4" creationId="{25EFEFF3-E513-D31E-9099-E1F27C8F1054}"/>
          </ac:spMkLst>
        </pc:spChg>
        <pc:spChg chg="add mod">
          <ac:chgData name="BOSANQUET, JACK (PGR)" userId="e15ac8bd-1aae-4892-815e-f22b920a78fa" providerId="ADAL" clId="{D2AB704F-2643-C94C-A39F-652E5695C906}" dt="2024-02-20T12:36:57.300" v="2713" actId="20577"/>
          <ac:spMkLst>
            <pc:docMk/>
            <pc:sldMk cId="1079861551" sldId="269"/>
            <ac:spMk id="7" creationId="{6A0637C4-870A-7796-1C6E-7E2AAD7151F2}"/>
          </ac:spMkLst>
        </pc:spChg>
        <pc:spChg chg="add del mod">
          <ac:chgData name="BOSANQUET, JACK (PGR)" userId="e15ac8bd-1aae-4892-815e-f22b920a78fa" providerId="ADAL" clId="{D2AB704F-2643-C94C-A39F-652E5695C906}" dt="2024-02-20T12:40:25.446" v="2717" actId="478"/>
          <ac:spMkLst>
            <pc:docMk/>
            <pc:sldMk cId="1079861551" sldId="269"/>
            <ac:spMk id="8" creationId="{33836EC2-645B-1064-85EF-1114F26C19F9}"/>
          </ac:spMkLst>
        </pc:spChg>
        <pc:spChg chg="add del mod">
          <ac:chgData name="BOSANQUET, JACK (PGR)" userId="e15ac8bd-1aae-4892-815e-f22b920a78fa" providerId="ADAL" clId="{D2AB704F-2643-C94C-A39F-652E5695C906}" dt="2024-02-20T12:41:31.283" v="2802" actId="478"/>
          <ac:spMkLst>
            <pc:docMk/>
            <pc:sldMk cId="1079861551" sldId="269"/>
            <ac:spMk id="10" creationId="{BF59C1F0-ACEC-FB56-C6BD-4CD700E5308C}"/>
          </ac:spMkLst>
        </pc:spChg>
        <pc:spChg chg="add del">
          <ac:chgData name="BOSANQUET, JACK (PGR)" userId="e15ac8bd-1aae-4892-815e-f22b920a78fa" providerId="ADAL" clId="{D2AB704F-2643-C94C-A39F-652E5695C906}" dt="2024-02-20T13:42:26.961" v="2843" actId="22"/>
          <ac:spMkLst>
            <pc:docMk/>
            <pc:sldMk cId="1079861551" sldId="269"/>
            <ac:spMk id="12" creationId="{74EE9EA6-5CBC-91CE-7DB1-F9FCE6FD5953}"/>
          </ac:spMkLst>
        </pc:spChg>
        <pc:cxnChg chg="add mod">
          <ac:chgData name="BOSANQUET, JACK (PGR)" userId="e15ac8bd-1aae-4892-815e-f22b920a78fa" providerId="ADAL" clId="{D2AB704F-2643-C94C-A39F-652E5695C906}" dt="2024-02-20T12:36:16.140" v="2623" actId="1076"/>
          <ac:cxnSpMkLst>
            <pc:docMk/>
            <pc:sldMk cId="1079861551" sldId="269"/>
            <ac:cxnSpMk id="6" creationId="{63FCD218-59FC-C069-B4EF-B438314F7FBB}"/>
          </ac:cxnSpMkLst>
        </pc:cxnChg>
      </pc:sldChg>
      <pc:sldChg chg="addSp delSp modSp add mod">
        <pc:chgData name="BOSANQUET, JACK (PGR)" userId="e15ac8bd-1aae-4892-815e-f22b920a78fa" providerId="ADAL" clId="{D2AB704F-2643-C94C-A39F-652E5695C906}" dt="2024-02-27T10:14:36.065" v="3994" actId="13926"/>
        <pc:sldMkLst>
          <pc:docMk/>
          <pc:sldMk cId="2159367003" sldId="270"/>
        </pc:sldMkLst>
        <pc:spChg chg="mod">
          <ac:chgData name="BOSANQUET, JACK (PGR)" userId="e15ac8bd-1aae-4892-815e-f22b920a78fa" providerId="ADAL" clId="{D2AB704F-2643-C94C-A39F-652E5695C906}" dt="2024-02-20T13:42:42.385" v="2853" actId="20577"/>
          <ac:spMkLst>
            <pc:docMk/>
            <pc:sldMk cId="2159367003" sldId="270"/>
            <ac:spMk id="2" creationId="{A12C7B06-4E35-D219-258C-740B632963CF}"/>
          </ac:spMkLst>
        </pc:spChg>
        <pc:spChg chg="add del mod">
          <ac:chgData name="BOSANQUET, JACK (PGR)" userId="e15ac8bd-1aae-4892-815e-f22b920a78fa" providerId="ADAL" clId="{D2AB704F-2643-C94C-A39F-652E5695C906}" dt="2024-02-20T17:17:37.667" v="3201"/>
          <ac:spMkLst>
            <pc:docMk/>
            <pc:sldMk cId="2159367003" sldId="270"/>
            <ac:spMk id="3" creationId="{365CA788-BCDB-0EE9-EB94-ED380821AC3A}"/>
          </ac:spMkLst>
        </pc:spChg>
        <pc:spChg chg="del">
          <ac:chgData name="BOSANQUET, JACK (PGR)" userId="e15ac8bd-1aae-4892-815e-f22b920a78fa" providerId="ADAL" clId="{D2AB704F-2643-C94C-A39F-652E5695C906}" dt="2024-02-20T13:43:19.095" v="2887" actId="478"/>
          <ac:spMkLst>
            <pc:docMk/>
            <pc:sldMk cId="2159367003" sldId="270"/>
            <ac:spMk id="4" creationId="{25EFEFF3-E513-D31E-9099-E1F27C8F1054}"/>
          </ac:spMkLst>
        </pc:spChg>
        <pc:spChg chg="add del mod">
          <ac:chgData name="BOSANQUET, JACK (PGR)" userId="e15ac8bd-1aae-4892-815e-f22b920a78fa" providerId="ADAL" clId="{D2AB704F-2643-C94C-A39F-652E5695C906}" dt="2024-02-20T17:18:27.921" v="3204" actId="478"/>
          <ac:spMkLst>
            <pc:docMk/>
            <pc:sldMk cId="2159367003" sldId="270"/>
            <ac:spMk id="6" creationId="{C4D2BA24-783B-F298-456B-4581C2DF7917}"/>
          </ac:spMkLst>
        </pc:spChg>
        <pc:spChg chg="del">
          <ac:chgData name="BOSANQUET, JACK (PGR)" userId="e15ac8bd-1aae-4892-815e-f22b920a78fa" providerId="ADAL" clId="{D2AB704F-2643-C94C-A39F-652E5695C906}" dt="2024-02-20T13:43:15.490" v="2885" actId="478"/>
          <ac:spMkLst>
            <pc:docMk/>
            <pc:sldMk cId="2159367003" sldId="270"/>
            <ac:spMk id="7" creationId="{6A0637C4-870A-7796-1C6E-7E2AAD7151F2}"/>
          </ac:spMkLst>
        </pc:spChg>
        <pc:spChg chg="add mod">
          <ac:chgData name="BOSANQUET, JACK (PGR)" userId="e15ac8bd-1aae-4892-815e-f22b920a78fa" providerId="ADAL" clId="{D2AB704F-2643-C94C-A39F-652E5695C906}" dt="2024-02-27T10:14:36.065" v="3994" actId="13926"/>
          <ac:spMkLst>
            <pc:docMk/>
            <pc:sldMk cId="2159367003" sldId="270"/>
            <ac:spMk id="8" creationId="{F1749F9E-A22E-14A6-772B-C77A5DC16E39}"/>
          </ac:spMkLst>
        </pc:spChg>
        <pc:graphicFrameChg chg="add mod modGraphic">
          <ac:chgData name="BOSANQUET, JACK (PGR)" userId="e15ac8bd-1aae-4892-815e-f22b920a78fa" providerId="ADAL" clId="{D2AB704F-2643-C94C-A39F-652E5695C906}" dt="2024-02-20T17:18:37.866" v="3206" actId="13926"/>
          <ac:graphicFrameMkLst>
            <pc:docMk/>
            <pc:sldMk cId="2159367003" sldId="270"/>
            <ac:graphicFrameMk id="4" creationId="{C66B1FC3-A261-46A1-E613-653082AA2CDF}"/>
          </ac:graphicFrameMkLst>
        </pc:graphicFrameChg>
        <pc:cxnChg chg="add">
          <ac:chgData name="BOSANQUET, JACK (PGR)" userId="e15ac8bd-1aae-4892-815e-f22b920a78fa" providerId="ADAL" clId="{D2AB704F-2643-C94C-A39F-652E5695C906}" dt="2024-02-20T13:42:47.957" v="2854" actId="11529"/>
          <ac:cxnSpMkLst>
            <pc:docMk/>
            <pc:sldMk cId="2159367003" sldId="270"/>
            <ac:cxnSpMk id="5" creationId="{8943BC23-AA00-5929-289B-868633D877A0}"/>
          </ac:cxnSpMkLst>
        </pc:cxnChg>
        <pc:cxnChg chg="del">
          <ac:chgData name="BOSANQUET, JACK (PGR)" userId="e15ac8bd-1aae-4892-815e-f22b920a78fa" providerId="ADAL" clId="{D2AB704F-2643-C94C-A39F-652E5695C906}" dt="2024-02-20T13:43:16.860" v="2886" actId="478"/>
          <ac:cxnSpMkLst>
            <pc:docMk/>
            <pc:sldMk cId="2159367003" sldId="270"/>
            <ac:cxnSpMk id="6" creationId="{63FCD218-59FC-C069-B4EF-B438314F7FBB}"/>
          </ac:cxnSpMkLst>
        </pc:cxnChg>
      </pc:sldChg>
      <pc:sldChg chg="new del">
        <pc:chgData name="BOSANQUET, JACK (PGR)" userId="e15ac8bd-1aae-4892-815e-f22b920a78fa" providerId="ADAL" clId="{D2AB704F-2643-C94C-A39F-652E5695C906}" dt="2024-02-20T13:43:28.935" v="2889" actId="680"/>
        <pc:sldMkLst>
          <pc:docMk/>
          <pc:sldMk cId="3372457555" sldId="271"/>
        </pc:sldMkLst>
      </pc:sldChg>
      <pc:sldChg chg="addSp delSp modSp add mod">
        <pc:chgData name="BOSANQUET, JACK (PGR)" userId="e15ac8bd-1aae-4892-815e-f22b920a78fa" providerId="ADAL" clId="{D2AB704F-2643-C94C-A39F-652E5695C906}" dt="2024-02-23T17:25:19.311" v="3875" actId="478"/>
        <pc:sldMkLst>
          <pc:docMk/>
          <pc:sldMk cId="3996505488" sldId="271"/>
        </pc:sldMkLst>
        <pc:spChg chg="mod">
          <ac:chgData name="BOSANQUET, JACK (PGR)" userId="e15ac8bd-1aae-4892-815e-f22b920a78fa" providerId="ADAL" clId="{D2AB704F-2643-C94C-A39F-652E5695C906}" dt="2024-02-22T10:23:55.666" v="3632" actId="20577"/>
          <ac:spMkLst>
            <pc:docMk/>
            <pc:sldMk cId="3996505488" sldId="271"/>
            <ac:spMk id="2" creationId="{A12C7B06-4E35-D219-258C-740B632963CF}"/>
          </ac:spMkLst>
        </pc:spChg>
        <pc:spChg chg="add mod">
          <ac:chgData name="BOSANQUET, JACK (PGR)" userId="e15ac8bd-1aae-4892-815e-f22b920a78fa" providerId="ADAL" clId="{D2AB704F-2643-C94C-A39F-652E5695C906}" dt="2024-02-23T17:24:25.795" v="3874" actId="1076"/>
          <ac:spMkLst>
            <pc:docMk/>
            <pc:sldMk cId="3996505488" sldId="271"/>
            <ac:spMk id="4" creationId="{FFE68875-8585-382E-0F04-A6875F9928DB}"/>
          </ac:spMkLst>
        </pc:spChg>
        <pc:spChg chg="mod">
          <ac:chgData name="BOSANQUET, JACK (PGR)" userId="e15ac8bd-1aae-4892-815e-f22b920a78fa" providerId="ADAL" clId="{D2AB704F-2643-C94C-A39F-652E5695C906}" dt="2024-02-20T14:14:19.294" v="3140" actId="13926"/>
          <ac:spMkLst>
            <pc:docMk/>
            <pc:sldMk cId="3996505488" sldId="271"/>
            <ac:spMk id="8" creationId="{F1749F9E-A22E-14A6-772B-C77A5DC16E39}"/>
          </ac:spMkLst>
        </pc:spChg>
        <pc:graphicFrameChg chg="add del mod modGraphic">
          <ac:chgData name="BOSANQUET, JACK (PGR)" userId="e15ac8bd-1aae-4892-815e-f22b920a78fa" providerId="ADAL" clId="{D2AB704F-2643-C94C-A39F-652E5695C906}" dt="2024-02-23T17:25:19.311" v="3875" actId="478"/>
          <ac:graphicFrameMkLst>
            <pc:docMk/>
            <pc:sldMk cId="3996505488" sldId="271"/>
            <ac:graphicFrameMk id="6" creationId="{CEC24F4C-D337-4EDD-E6A1-B4A9C7D2E29E}"/>
          </ac:graphicFrameMkLst>
        </pc:graphicFrameChg>
        <pc:cxnChg chg="mod">
          <ac:chgData name="BOSANQUET, JACK (PGR)" userId="e15ac8bd-1aae-4892-815e-f22b920a78fa" providerId="ADAL" clId="{D2AB704F-2643-C94C-A39F-652E5695C906}" dt="2024-02-20T13:43:50.240" v="2898" actId="14100"/>
          <ac:cxnSpMkLst>
            <pc:docMk/>
            <pc:sldMk cId="3996505488" sldId="271"/>
            <ac:cxnSpMk id="5" creationId="{8943BC23-AA00-5929-289B-868633D877A0}"/>
          </ac:cxnSpMkLst>
        </pc:cxnChg>
      </pc:sldChg>
      <pc:sldChg chg="modSp new mod">
        <pc:chgData name="BOSANQUET, JACK (PGR)" userId="e15ac8bd-1aae-4892-815e-f22b920a78fa" providerId="ADAL" clId="{D2AB704F-2643-C94C-A39F-652E5695C906}" dt="2024-02-21T09:22:48.172" v="3270" actId="20577"/>
        <pc:sldMkLst>
          <pc:docMk/>
          <pc:sldMk cId="2375961864" sldId="272"/>
        </pc:sldMkLst>
        <pc:spChg chg="mod">
          <ac:chgData name="BOSANQUET, JACK (PGR)" userId="e15ac8bd-1aae-4892-815e-f22b920a78fa" providerId="ADAL" clId="{D2AB704F-2643-C94C-A39F-652E5695C906}" dt="2024-02-21T09:22:33.049" v="3244" actId="20577"/>
          <ac:spMkLst>
            <pc:docMk/>
            <pc:sldMk cId="2375961864" sldId="272"/>
            <ac:spMk id="2" creationId="{15FF1782-C379-241C-DB99-C57EA5A82972}"/>
          </ac:spMkLst>
        </pc:spChg>
        <pc:spChg chg="mod">
          <ac:chgData name="BOSANQUET, JACK (PGR)" userId="e15ac8bd-1aae-4892-815e-f22b920a78fa" providerId="ADAL" clId="{D2AB704F-2643-C94C-A39F-652E5695C906}" dt="2024-02-21T09:22:48.172" v="3270" actId="20577"/>
          <ac:spMkLst>
            <pc:docMk/>
            <pc:sldMk cId="2375961864" sldId="272"/>
            <ac:spMk id="3" creationId="{2502C26D-E614-0AA0-13EB-F06F13F43DF1}"/>
          </ac:spMkLst>
        </pc:spChg>
      </pc:sldChg>
      <pc:sldChg chg="modSp new mod ord">
        <pc:chgData name="BOSANQUET, JACK (PGR)" userId="e15ac8bd-1aae-4892-815e-f22b920a78fa" providerId="ADAL" clId="{D2AB704F-2643-C94C-A39F-652E5695C906}" dt="2024-02-27T11:16:49.780" v="3999" actId="20577"/>
        <pc:sldMkLst>
          <pc:docMk/>
          <pc:sldMk cId="2046017952" sldId="273"/>
        </pc:sldMkLst>
        <pc:spChg chg="mod">
          <ac:chgData name="BOSANQUET, JACK (PGR)" userId="e15ac8bd-1aae-4892-815e-f22b920a78fa" providerId="ADAL" clId="{D2AB704F-2643-C94C-A39F-652E5695C906}" dt="2024-02-21T11:53:11.193" v="3392" actId="20577"/>
          <ac:spMkLst>
            <pc:docMk/>
            <pc:sldMk cId="2046017952" sldId="273"/>
            <ac:spMk id="2" creationId="{4499595A-55E4-88F5-4EC0-AFA301E2E611}"/>
          </ac:spMkLst>
        </pc:spChg>
        <pc:spChg chg="mod">
          <ac:chgData name="BOSANQUET, JACK (PGR)" userId="e15ac8bd-1aae-4892-815e-f22b920a78fa" providerId="ADAL" clId="{D2AB704F-2643-C94C-A39F-652E5695C906}" dt="2024-02-27T11:16:49.780" v="3999" actId="20577"/>
          <ac:spMkLst>
            <pc:docMk/>
            <pc:sldMk cId="2046017952" sldId="273"/>
            <ac:spMk id="3" creationId="{C2FCAB3F-76CF-D274-3A0B-703112143B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5496C-2699-4748-9EE1-8AAF5013F17E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D120-3E59-0D4B-B3BC-EB0DC73DD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6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FD120-3E59-0D4B-B3BC-EB0DC73DDB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5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2C45-C3D5-1FEF-2A7D-ED76B85DF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67107-A4E6-D2C4-3552-C3E87F943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1A1C-7C6B-D7A4-A359-1A6471B6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C1FB-69B0-EFD8-BD6E-6DA9032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02E2-B5AA-604A-B08E-F43FF1F8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2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7C62-B690-A660-D6F8-D884561B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CB2F-5055-E6A9-A71A-1DB6D7EA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AA2E-4187-D640-CD24-87DCAE19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5C8E-E926-1692-0406-97FCFEE3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39A1-CCA5-0A3A-33E6-FACE4B5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7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A7BC6-0D57-EFA3-E521-97041D6BB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FE661-EDC4-2382-1008-077BE511E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8BB1-07A1-A776-953D-0A8C8B66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B8D3-C888-066D-EF36-8F2E6681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093A-727F-84AC-E0C8-1991E2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4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4EC0-5339-4936-DB0B-CB7D9FC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6674-7A2F-6D31-1E4C-E7E067B2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54D5-129B-51BE-96B2-AEF300CB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B99D-CBB1-E826-DFBA-3B7760C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E17F-335B-5A98-7A00-26266E6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4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7717-2E4F-BB04-CB14-589BA4F1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4D4F-0FD8-788B-F22E-FBAE4D048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FC08-D050-6F80-2389-D8DB381E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51E4F-BCB4-98E4-8ED6-261F7ED6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0E65-1F6B-3CE8-8E62-B825033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9ADB-5E63-BA4F-1E71-E2FE2813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903A-E1E0-E564-749B-ECB056D37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7836B-9D5B-EC1E-E6EA-20CF90C7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FC1-2A74-E396-243C-A555B60F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87DC-080F-8197-407F-AB7E21C1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FA85-1CD2-F214-7912-4F2BAB68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A41E-B30D-274E-1754-C6178492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B83EF-4EE4-789F-0F40-87F9AFA7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2E87-CE4E-943E-DCAC-146E0A76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54B9D-EB75-DCDF-9D1A-701D660F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653B8-7AB8-2F16-8C74-33233B7EA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589D8-6013-A069-75A1-808EA53A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1808B-1F1C-EC07-23B3-44C75805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3A81-AF0C-433D-CF9E-BEAF1B0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0C63-3EB5-A75E-7B13-D8FEAE51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AEBA1-767B-48FD-3279-4D1C9B78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67CD3-E05D-75D0-8682-7ED7BDB8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E5C09-E4D0-F2CA-E7AC-047DB7E6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B725C-020C-1854-4B3D-62EEA182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FF620-DF92-05F6-570D-89FA53D9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7947-DC70-EAC9-D23F-3799C3B5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B997-832A-73BA-C84E-B46D5BAB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6223-43C4-EC8E-D854-8414A495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68AF-F9FF-7A6E-E41E-4C9B4A02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8BF0-FA4F-92F7-A9AA-0CEF6BB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C5BD8-F6D2-0082-E346-0FFFBA86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F5C4-F6D8-EA86-60C7-162474B8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35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C1D8-8BC9-70A9-14C8-915CCAD0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74A4E-474A-FC40-CB33-634AEA165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97E4D-A666-DC26-E6E1-BFEF30C8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AB640-AC6A-E58F-AB0B-96782B8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33D07-2343-862A-7167-FB5869B9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D343D-55A2-809D-DD88-A4087722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5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4D469-4586-2EBD-AFB6-DD923CAE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7010-8914-A1AD-0959-7E6FF97A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06DC-A109-44A5-B9BF-731BB8073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F2E28-86B9-4E49-B728-F19A7FB6B990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9FDD-B09C-2D35-735B-68A60EA02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A726-833B-1A1E-D902-A2D1A923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180DE-5544-024F-BB1C-DDB87FC08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CCB6-FAEA-D854-599C-E4C6FCB50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Trinotate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17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99F8-0A8A-4B85-55CD-2010B2E4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Transdecoder</a:t>
            </a:r>
            <a:r>
              <a:rPr lang="en-GB" dirty="0"/>
              <a:t> – optional step 3: retain homology search 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29F0-666B-4EB3-D8A4-C7F8C607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TransDecoder.Predict</a:t>
            </a:r>
            <a:r>
              <a:rPr lang="en-GB" dirty="0">
                <a:solidFill>
                  <a:srgbClr val="FF0000"/>
                </a:solidFill>
              </a:rPr>
              <a:t> -t </a:t>
            </a:r>
            <a:r>
              <a:rPr lang="en-GB" dirty="0" err="1">
                <a:solidFill>
                  <a:srgbClr val="FF0000"/>
                </a:solidFill>
              </a:rPr>
              <a:t>trinotate.transcripts.cdna.fa</a:t>
            </a: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retain_pfam_hits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pfam.domtblout</a:t>
            </a: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retain_blastp_hits</a:t>
            </a:r>
            <a:r>
              <a:rPr lang="en-GB" dirty="0">
                <a:solidFill>
                  <a:srgbClr val="FF0000"/>
                </a:solidFill>
              </a:rPr>
              <a:t> blastp.outfmt6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This ensures that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he final coding region predictions will now include both those regions that have sequence characteristics consistent with coding regions (ORFs) in addition to those that have demonstrated blast homology or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pfam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domain content.</a:t>
            </a:r>
          </a:p>
          <a:p>
            <a:pPr marL="0" indent="0">
              <a:buNone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Homology + predict = ~4hrs, final run through ~11.5hrs (the </a:t>
            </a:r>
            <a:r>
              <a:rPr lang="en-GB" dirty="0" err="1">
                <a:solidFill>
                  <a:srgbClr val="1F2328"/>
                </a:solidFill>
                <a:latin typeface="-apple-system"/>
              </a:rPr>
              <a:t>blastp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step was really slow)</a:t>
            </a:r>
          </a:p>
          <a:p>
            <a:pPr marL="0" indent="0">
              <a:buNone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Generates </a:t>
            </a:r>
            <a:r>
              <a:rPr lang="en-GB" dirty="0" err="1">
                <a:solidFill>
                  <a:srgbClr val="1F2328"/>
                </a:solidFill>
                <a:latin typeface="-apple-system"/>
              </a:rPr>
              <a:t>trinotate.transcripts.cdna.fa.transdecoder.pep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for next steps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9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F7D5-73A3-90BE-2155-CE633AE9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Trinotate</a:t>
            </a:r>
            <a:r>
              <a:rPr lang="en-GB" dirty="0"/>
              <a:t> initialise </a:t>
            </a:r>
            <a:r>
              <a:rPr lang="en-GB" dirty="0" err="1"/>
              <a:t>sqlite</a:t>
            </a:r>
            <a:r>
              <a:rPr lang="en-GB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42F2-4AFE-1541-A8D2-78803B63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Trinotate</a:t>
            </a: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db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myTrinotate.sqlite</a:t>
            </a: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init</a:t>
            </a:r>
            <a:r>
              <a:rPr lang="en-GB" dirty="0">
                <a:solidFill>
                  <a:srgbClr val="FF0000"/>
                </a:solidFill>
              </a:rPr>
              <a:t>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gene_trans_map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trinotate.gene</a:t>
            </a:r>
            <a:r>
              <a:rPr lang="en-GB" dirty="0">
                <a:solidFill>
                  <a:srgbClr val="FF0000"/>
                </a:solidFill>
              </a:rPr>
              <a:t>-to-trans-map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transcript_fasta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trinotate.transcripts.cdna.fa</a:t>
            </a:r>
            <a:r>
              <a:rPr lang="en-GB" dirty="0">
                <a:solidFill>
                  <a:srgbClr val="FF0000"/>
                </a:solidFill>
              </a:rPr>
              <a:t>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transdecoder_pep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-apple-system"/>
              </a:rPr>
              <a:t>trinotate.transcripts.cdna.fa.transdecoder.pep</a:t>
            </a:r>
            <a:r>
              <a:rPr lang="en-GB" dirty="0">
                <a:solidFill>
                  <a:srgbClr val="FF0000"/>
                </a:solidFill>
                <a:latin typeface="-apple-system"/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1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ECA9-A991-C999-05F8-DBBB4E6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Trinotate</a:t>
            </a:r>
            <a:r>
              <a:rPr lang="en-GB" dirty="0"/>
              <a:t> - Run sequence analysis and database searches = 2hrs 20mins, 6hrs with </a:t>
            </a:r>
            <a:r>
              <a:rPr lang="en-GB" dirty="0" err="1"/>
              <a:t>transdecoder</a:t>
            </a:r>
            <a:r>
              <a:rPr lang="en-GB" dirty="0"/>
              <a:t> homology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4826-9632-3842-2B5B-F9446828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Trinotate</a:t>
            </a: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db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myTrinotate.sqlite</a:t>
            </a:r>
            <a:r>
              <a:rPr lang="en-GB" dirty="0">
                <a:solidFill>
                  <a:srgbClr val="FF0000"/>
                </a:solidFill>
              </a:rPr>
              <a:t> --CPU 10 \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transcript_fasta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trinotate.transcripts.cdna.fa</a:t>
            </a:r>
            <a:r>
              <a:rPr lang="en-GB" dirty="0">
                <a:solidFill>
                  <a:srgbClr val="FF0000"/>
                </a:solidFill>
              </a:rPr>
              <a:t> \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transdecoder_pep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-apple-system"/>
              </a:rPr>
              <a:t>trinotate.transcripts.cdna.fa.transdecoder.pep</a:t>
            </a:r>
            <a:r>
              <a:rPr lang="en-GB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\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trinotate_data_dir</a:t>
            </a:r>
            <a:r>
              <a:rPr lang="en-GB" dirty="0">
                <a:solidFill>
                  <a:srgbClr val="FF0000"/>
                </a:solidFill>
              </a:rPr>
              <a:t> TRINOTATE_DATA_DIR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--run "</a:t>
            </a:r>
            <a:r>
              <a:rPr lang="en-GB" dirty="0" err="1">
                <a:solidFill>
                  <a:srgbClr val="FF0000"/>
                </a:solidFill>
              </a:rPr>
              <a:t>swissprot_blastp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swissprot_blastx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pfam</a:t>
            </a:r>
            <a:r>
              <a:rPr lang="en-GB" dirty="0">
                <a:solidFill>
                  <a:srgbClr val="FF0000"/>
                </a:solidFill>
              </a:rPr>
              <a:t> signalp6 tmhmmv2 infernal </a:t>
            </a:r>
            <a:r>
              <a:rPr lang="en-GB" dirty="0" err="1">
                <a:solidFill>
                  <a:srgbClr val="FF0000"/>
                </a:solidFill>
              </a:rPr>
              <a:t>EggnogMapper</a:t>
            </a:r>
            <a:r>
              <a:rPr lang="en-GB" dirty="0">
                <a:solidFill>
                  <a:srgbClr val="FF0000"/>
                </a:solidFill>
              </a:rPr>
              <a:t>" \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use_diamond</a:t>
            </a:r>
            <a:r>
              <a:rPr lang="en-GB" dirty="0">
                <a:solidFill>
                  <a:srgbClr val="FF0000"/>
                </a:solidFill>
              </a:rPr>
              <a:t>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evalue</a:t>
            </a:r>
            <a:r>
              <a:rPr lang="en-GB" dirty="0">
                <a:solidFill>
                  <a:srgbClr val="FF0000"/>
                </a:solidFill>
              </a:rPr>
              <a:t> 1e-5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C9240D-1BBA-AE3E-3B13-B683652FCCE0}"/>
              </a:ext>
            </a:extLst>
          </p:cNvPr>
          <p:cNvCxnSpPr>
            <a:cxnSpLocks/>
          </p:cNvCxnSpPr>
          <p:nvPr/>
        </p:nvCxnSpPr>
        <p:spPr>
          <a:xfrm flipH="1" flipV="1">
            <a:off x="3634451" y="4988689"/>
            <a:ext cx="1522679" cy="289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82A4E0-0743-33CC-DE4F-A9406B3F8E7F}"/>
              </a:ext>
            </a:extLst>
          </p:cNvPr>
          <p:cNvSpPr txBox="1"/>
          <p:nvPr/>
        </p:nvSpPr>
        <p:spPr>
          <a:xfrm>
            <a:off x="5253143" y="5173883"/>
            <a:ext cx="206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for faster BLAST searches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4D8BB-9F52-FB33-92CF-90B4DC949465}"/>
              </a:ext>
            </a:extLst>
          </p:cNvPr>
          <p:cNvCxnSpPr/>
          <p:nvPr/>
        </p:nvCxnSpPr>
        <p:spPr>
          <a:xfrm flipH="1" flipV="1">
            <a:off x="7951808" y="4745620"/>
            <a:ext cx="983848" cy="85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6998BD-B977-83E6-41E7-CC332E2CAB0C}"/>
              </a:ext>
            </a:extLst>
          </p:cNvPr>
          <p:cNvSpPr txBox="1"/>
          <p:nvPr/>
        </p:nvSpPr>
        <p:spPr>
          <a:xfrm>
            <a:off x="8935655" y="5278056"/>
            <a:ext cx="289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Specify analyses to perform (tools must be installed for this to work) = can also just use </a:t>
            </a:r>
            <a:r>
              <a:rPr lang="en-GB" dirty="0">
                <a:solidFill>
                  <a:srgbClr val="FF0000"/>
                </a:solidFill>
              </a:rPr>
              <a:t>--run ALL </a:t>
            </a:r>
            <a:r>
              <a:rPr lang="en-GB" dirty="0"/>
              <a:t>if all analyses needed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3097A-33ED-13C9-08B7-EF4073E58E4C}"/>
              </a:ext>
            </a:extLst>
          </p:cNvPr>
          <p:cNvCxnSpPr>
            <a:cxnSpLocks/>
          </p:cNvCxnSpPr>
          <p:nvPr/>
        </p:nvCxnSpPr>
        <p:spPr>
          <a:xfrm flipH="1" flipV="1">
            <a:off x="3030583" y="5918244"/>
            <a:ext cx="1158240" cy="44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D28FE5-47EA-B1CD-B70E-E0FDA1A63919}"/>
              </a:ext>
            </a:extLst>
          </p:cNvPr>
          <p:cNvSpPr txBox="1"/>
          <p:nvPr/>
        </p:nvSpPr>
        <p:spPr>
          <a:xfrm>
            <a:off x="4394027" y="6016720"/>
            <a:ext cx="313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E-value threshold for blast searches = default 1e-5</a:t>
            </a:r>
          </a:p>
        </p:txBody>
      </p:sp>
    </p:spTree>
    <p:extLst>
      <p:ext uri="{BB962C8B-B14F-4D97-AF65-F5344CB8AC3E}">
        <p14:creationId xmlns:p14="http://schemas.microsoft.com/office/powerpoint/2010/main" val="371103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2AF7-81E6-0D5F-8ACC-C1FCF976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Trinotate</a:t>
            </a:r>
            <a:r>
              <a:rPr lang="en-GB" dirty="0"/>
              <a:t> – generating the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739E-1837-EA45-2D50-59E8739D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0466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Trinotate</a:t>
            </a: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db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myTrinotate.sqlite</a:t>
            </a:r>
            <a:r>
              <a:rPr lang="en-GB" dirty="0">
                <a:solidFill>
                  <a:srgbClr val="FF0000"/>
                </a:solidFill>
              </a:rPr>
              <a:t> --report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-E 1e-5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pfam_cutoff</a:t>
            </a:r>
            <a:r>
              <a:rPr lang="en-GB" dirty="0">
                <a:solidFill>
                  <a:srgbClr val="FF0000"/>
                </a:solidFill>
              </a:rPr>
              <a:t> DNC|DGC|DTC|SNC|SGC|STC (default: DNC)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incl_pep</a:t>
            </a:r>
            <a:r>
              <a:rPr lang="en-GB" dirty="0">
                <a:solidFill>
                  <a:srgbClr val="FF0000"/>
                </a:solidFill>
              </a:rPr>
              <a:t>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incl_trans</a:t>
            </a:r>
            <a:r>
              <a:rPr lang="en-GB" dirty="0">
                <a:solidFill>
                  <a:srgbClr val="FF0000"/>
                </a:solidFill>
              </a:rPr>
              <a:t>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&gt; </a:t>
            </a:r>
            <a:r>
              <a:rPr lang="en-GB" dirty="0" err="1">
                <a:solidFill>
                  <a:srgbClr val="FF0000"/>
                </a:solidFill>
              </a:rPr>
              <a:t>myTrinotate.xls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161FB2-0D73-B993-1C04-3CDC5C2E18B5}"/>
              </a:ext>
            </a:extLst>
          </p:cNvPr>
          <p:cNvCxnSpPr>
            <a:cxnSpLocks/>
          </p:cNvCxnSpPr>
          <p:nvPr/>
        </p:nvCxnSpPr>
        <p:spPr>
          <a:xfrm flipH="1" flipV="1">
            <a:off x="3750198" y="4698256"/>
            <a:ext cx="1562582" cy="66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EFDC07-3064-EAA7-46BF-DAB3AB17B97B}"/>
              </a:ext>
            </a:extLst>
          </p:cNvPr>
          <p:cNvSpPr txBox="1"/>
          <p:nvPr/>
        </p:nvSpPr>
        <p:spPr>
          <a:xfrm>
            <a:off x="5463251" y="5031028"/>
            <a:ext cx="223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</a:t>
            </a:r>
            <a:r>
              <a:rPr lang="en-GB" dirty="0" err="1"/>
              <a:t>xls</a:t>
            </a:r>
            <a:r>
              <a:rPr lang="en-GB" dirty="0"/>
              <a:t> file so we can extract go terms in next step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66260B-81AC-5FB8-F8DF-F924309428A3}"/>
              </a:ext>
            </a:extLst>
          </p:cNvPr>
          <p:cNvCxnSpPr>
            <a:cxnSpLocks/>
          </p:cNvCxnSpPr>
          <p:nvPr/>
        </p:nvCxnSpPr>
        <p:spPr>
          <a:xfrm flipH="1" flipV="1">
            <a:off x="3044143" y="4081372"/>
            <a:ext cx="1909822" cy="143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BAF3AA-F0A4-93E2-587A-7F3B54172D74}"/>
              </a:ext>
            </a:extLst>
          </p:cNvPr>
          <p:cNvSpPr txBox="1"/>
          <p:nvPr/>
        </p:nvSpPr>
        <p:spPr>
          <a:xfrm>
            <a:off x="4925994" y="4040093"/>
            <a:ext cx="22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Include transcripts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ED5959-6D05-E0CB-2D1D-0732B7D29C07}"/>
              </a:ext>
            </a:extLst>
          </p:cNvPr>
          <p:cNvCxnSpPr>
            <a:cxnSpLocks/>
          </p:cNvCxnSpPr>
          <p:nvPr/>
        </p:nvCxnSpPr>
        <p:spPr>
          <a:xfrm flipH="1" flipV="1">
            <a:off x="2895602" y="3536181"/>
            <a:ext cx="1909822" cy="143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5D21F9-7B87-18A5-B09E-2E1A575E8631}"/>
              </a:ext>
            </a:extLst>
          </p:cNvPr>
          <p:cNvSpPr txBox="1"/>
          <p:nvPr/>
        </p:nvSpPr>
        <p:spPr>
          <a:xfrm>
            <a:off x="4979043" y="3494902"/>
            <a:ext cx="22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Include peptides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02319-17E5-4319-1DF2-1BB9EBCF4163}"/>
              </a:ext>
            </a:extLst>
          </p:cNvPr>
          <p:cNvCxnSpPr/>
          <p:nvPr/>
        </p:nvCxnSpPr>
        <p:spPr>
          <a:xfrm flipV="1">
            <a:off x="9537539" y="3360858"/>
            <a:ext cx="0" cy="792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AC7ED2-610C-EBC1-4E87-545D97668CE1}"/>
              </a:ext>
            </a:extLst>
          </p:cNvPr>
          <p:cNvSpPr txBox="1"/>
          <p:nvPr/>
        </p:nvSpPr>
        <p:spPr>
          <a:xfrm>
            <a:off x="8924081" y="4153065"/>
            <a:ext cx="149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Domain noise </a:t>
            </a:r>
            <a:r>
              <a:rPr lang="en-GB" dirty="0" err="1"/>
              <a:t>cutoff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BEB44-32A5-3C7D-B858-E9E23AB50F68}"/>
              </a:ext>
            </a:extLst>
          </p:cNvPr>
          <p:cNvCxnSpPr>
            <a:cxnSpLocks/>
          </p:cNvCxnSpPr>
          <p:nvPr/>
        </p:nvCxnSpPr>
        <p:spPr>
          <a:xfrm flipH="1">
            <a:off x="2210765" y="2592729"/>
            <a:ext cx="1435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AE2E1A-7D8E-7A81-4F67-B7B51E3253E8}"/>
              </a:ext>
            </a:extLst>
          </p:cNvPr>
          <p:cNvSpPr txBox="1"/>
          <p:nvPr/>
        </p:nvSpPr>
        <p:spPr>
          <a:xfrm>
            <a:off x="3850513" y="2280087"/>
            <a:ext cx="320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value for saving hits = default 1e-5</a:t>
            </a:r>
          </a:p>
        </p:txBody>
      </p:sp>
    </p:spTree>
    <p:extLst>
      <p:ext uri="{BB962C8B-B14F-4D97-AF65-F5344CB8AC3E}">
        <p14:creationId xmlns:p14="http://schemas.microsoft.com/office/powerpoint/2010/main" val="113683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7B06-4E35-D219-258C-740B6329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8" y="1614407"/>
            <a:ext cx="425466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run = no </a:t>
            </a:r>
            <a:r>
              <a:rPr lang="en-GB" dirty="0" err="1"/>
              <a:t>transdecoder</a:t>
            </a:r>
            <a:r>
              <a:rPr lang="en-GB" dirty="0"/>
              <a:t> homology, </a:t>
            </a:r>
            <a:r>
              <a:rPr lang="en-GB" dirty="0" err="1"/>
              <a:t>trinotate</a:t>
            </a:r>
            <a:r>
              <a:rPr lang="en-GB" dirty="0"/>
              <a:t> defaults, no </a:t>
            </a:r>
            <a:r>
              <a:rPr lang="en-GB" dirty="0" err="1"/>
              <a:t>tmhmm</a:t>
            </a:r>
            <a:r>
              <a:rPr lang="en-GB" dirty="0"/>
              <a:t>, no signalp6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FEFF3-E513-D31E-9099-E1F27C8F1054}"/>
              </a:ext>
            </a:extLst>
          </p:cNvPr>
          <p:cNvSpPr txBox="1"/>
          <p:nvPr/>
        </p:nvSpPr>
        <p:spPr>
          <a:xfrm>
            <a:off x="5509550" y="535900"/>
            <a:ext cx="510443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trinotate$transcript_id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35558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trinotate$sprot_Top_BLASTX_hit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29395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trinotate$infernal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77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trinotate$prot_id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34583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trinotate$prot_coords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34583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trinotate$sprot_Top_BLASTP_hit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20728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trinotate$Pfam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21018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trinotate$SignalP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trinotate$TmHMM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trinotate$eggnog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241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trinotate$Kegg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24624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trinotate$gene_ontology_BLASTX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)) </a:t>
            </a:r>
            <a:r>
              <a:rPr lang="en-GB" sz="1000" dirty="0">
                <a:effectLst/>
                <a:highlight>
                  <a:srgbClr val="FFFF00"/>
                </a:highlight>
              </a:rPr>
              <a:t>[1] 28783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trinotate$gene_ontology_BLASTP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)) </a:t>
            </a:r>
            <a:r>
              <a:rPr lang="en-GB" sz="1000" dirty="0">
                <a:effectLst/>
                <a:highlight>
                  <a:srgbClr val="FFFF00"/>
                </a:highlight>
              </a:rPr>
              <a:t>[1] 20291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trinotate$gene_ontology_Pfam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)) </a:t>
            </a:r>
            <a:r>
              <a:rPr lang="en-GB" sz="1000" dirty="0">
                <a:effectLst/>
                <a:highlight>
                  <a:srgbClr val="FFFF00"/>
                </a:highlight>
              </a:rPr>
              <a:t>[1] 13816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trinotate$EggNM.seed_ortholog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25779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trinotate$EggNM.evalue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25779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trinotate$EggNM.score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25779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trinotate$EggNM.eggNOG_OGs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25779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trinotate$EggNM.max_annot_lvl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25779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trinotate$EggNM.COG_category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24198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trinotate$EggNM.Description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24198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trinotate$EggNM.Preferred_name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1774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trinotate$EggNM.GOs</a:t>
            </a:r>
            <a:r>
              <a:rPr lang="en-GB" sz="1000" dirty="0">
                <a:solidFill>
                  <a:srgbClr val="0000FF"/>
                </a:solidFill>
                <a:effectLst/>
                <a:highlight>
                  <a:srgbClr val="FFFF00"/>
                </a:highlight>
              </a:rPr>
              <a:t>)) </a:t>
            </a:r>
            <a:r>
              <a:rPr lang="en-GB" sz="1000" dirty="0">
                <a:effectLst/>
                <a:highlight>
                  <a:srgbClr val="FFFF00"/>
                </a:highlight>
              </a:rPr>
              <a:t>[1] 13044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trinotate$EggNM.EC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5943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trinotate$EggNM.KEGG_ko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12771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trinotate$EggNM.KEGG_Pathway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8338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trinotate$EggNM.KEGG_Module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3282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trinotate$EggNM.KEGG_Reaction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3572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trinotate$EggNM.KEGG_rclass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3419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trinotate$EggNM.BRITE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12771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trinotate$EggNM.KEGG_TC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1641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trinotate$EggNM.CAZy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707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trinotate$EggNM.BiGG_Reaction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trinotate$EggNM.PFAMs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23668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trinotate$transcript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trinotate$peptide</a:t>
            </a:r>
            <a:r>
              <a:rPr lang="en-GB" sz="1000" dirty="0">
                <a:solidFill>
                  <a:srgbClr val="0000FF"/>
                </a:solidFill>
                <a:effectLst/>
              </a:rPr>
              <a:t>)) </a:t>
            </a:r>
            <a:r>
              <a:rPr lang="en-GB" sz="10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0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000" dirty="0">
                <a:solidFill>
                  <a:srgbClr val="0000FF"/>
                </a:solidFill>
                <a:effectLst/>
              </a:rPr>
              <a:t>(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trinotate</a:t>
            </a:r>
            <a:r>
              <a:rPr lang="en-GB" sz="1000" dirty="0">
                <a:solidFill>
                  <a:srgbClr val="0000FF"/>
                </a:solidFill>
                <a:effectLst/>
              </a:rPr>
              <a:t>$`#</a:t>
            </a:r>
            <a:r>
              <a:rPr lang="en-GB" sz="1000" dirty="0" err="1">
                <a:solidFill>
                  <a:srgbClr val="0000FF"/>
                </a:solidFill>
                <a:effectLst/>
              </a:rPr>
              <a:t>gene_id</a:t>
            </a:r>
            <a:r>
              <a:rPr lang="en-GB" sz="1000" dirty="0">
                <a:solidFill>
                  <a:srgbClr val="0000FF"/>
                </a:solidFill>
                <a:effectLst/>
              </a:rPr>
              <a:t>`)) </a:t>
            </a:r>
            <a:r>
              <a:rPr lang="en-GB" sz="1000" dirty="0">
                <a:effectLst/>
              </a:rPr>
              <a:t>[1] 35558</a:t>
            </a:r>
            <a:endParaRPr lang="en-GB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FCD218-59FC-C069-B4EF-B438314F7FBB}"/>
              </a:ext>
            </a:extLst>
          </p:cNvPr>
          <p:cNvCxnSpPr/>
          <p:nvPr/>
        </p:nvCxnSpPr>
        <p:spPr>
          <a:xfrm flipH="1">
            <a:off x="9173902" y="2743200"/>
            <a:ext cx="844952" cy="19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0637C4-870A-7796-1C6E-7E2AAD7151F2}"/>
              </a:ext>
            </a:extLst>
          </p:cNvPr>
          <p:cNvSpPr txBox="1"/>
          <p:nvPr/>
        </p:nvSpPr>
        <p:spPr>
          <a:xfrm>
            <a:off x="10116273" y="2280213"/>
            <a:ext cx="1527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entries in each column (max possible = 35558)</a:t>
            </a:r>
          </a:p>
        </p:txBody>
      </p:sp>
    </p:spTree>
    <p:extLst>
      <p:ext uri="{BB962C8B-B14F-4D97-AF65-F5344CB8AC3E}">
        <p14:creationId xmlns:p14="http://schemas.microsoft.com/office/powerpoint/2010/main" val="107986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7B06-4E35-D219-258C-740B6329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8" y="1614407"/>
            <a:ext cx="425466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2nd run = no </a:t>
            </a:r>
            <a:r>
              <a:rPr lang="en-GB" dirty="0" err="1"/>
              <a:t>transdecoder</a:t>
            </a:r>
            <a:r>
              <a:rPr lang="en-GB" dirty="0"/>
              <a:t> homology, </a:t>
            </a:r>
            <a:r>
              <a:rPr lang="en-GB" dirty="0" err="1"/>
              <a:t>trinotate</a:t>
            </a:r>
            <a:r>
              <a:rPr lang="en-GB" dirty="0"/>
              <a:t> defaults, no </a:t>
            </a:r>
            <a:r>
              <a:rPr lang="en-GB" dirty="0" err="1"/>
              <a:t>tmhmm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43BC23-AA00-5929-289B-868633D877A0}"/>
              </a:ext>
            </a:extLst>
          </p:cNvPr>
          <p:cNvCxnSpPr/>
          <p:nvPr/>
        </p:nvCxnSpPr>
        <p:spPr>
          <a:xfrm flipV="1">
            <a:off x="2025570" y="3831220"/>
            <a:ext cx="0" cy="879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749F9E-A22E-14A6-772B-C77A5DC16E39}"/>
              </a:ext>
            </a:extLst>
          </p:cNvPr>
          <p:cNvSpPr txBox="1"/>
          <p:nvPr/>
        </p:nvSpPr>
        <p:spPr>
          <a:xfrm>
            <a:off x="1192192" y="4977114"/>
            <a:ext cx="241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in </a:t>
            </a:r>
            <a:r>
              <a:rPr lang="en-GB" dirty="0" err="1"/>
              <a:t>signalp</a:t>
            </a:r>
            <a:r>
              <a:rPr lang="en-GB" dirty="0"/>
              <a:t> output; time = </a:t>
            </a:r>
            <a:r>
              <a:rPr lang="en-GB" dirty="0">
                <a:highlight>
                  <a:srgbClr val="FFFF00"/>
                </a:highlight>
              </a:rPr>
              <a:t>3hrs, </a:t>
            </a:r>
            <a:r>
              <a:rPr lang="en-GB" dirty="0"/>
              <a:t>removed in following steps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6B1FC3-A261-46A1-E613-653082AA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74616"/>
              </p:ext>
            </p:extLst>
          </p:nvPr>
        </p:nvGraphicFramePr>
        <p:xfrm>
          <a:off x="6196796" y="652921"/>
          <a:ext cx="4803012" cy="5829952"/>
        </p:xfrm>
        <a:graphic>
          <a:graphicData uri="http://schemas.openxmlformats.org/drawingml/2006/table">
            <a:tbl>
              <a:tblPr/>
              <a:tblGrid>
                <a:gridCol w="4803012">
                  <a:extLst>
                    <a:ext uri="{9D8B030D-6E8A-4147-A177-3AD203B41FA5}">
                      <a16:colId xmlns:a16="http://schemas.microsoft.com/office/drawing/2014/main" val="659079095"/>
                    </a:ext>
                  </a:extLst>
                </a:gridCol>
              </a:tblGrid>
              <a:tr h="1646078"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trinotate$transcript_id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35558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trinotate$sprot_Top_BLASTX_hit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29395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trinotate$infernal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77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trinotate$prot_id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34583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trinotate$prot_coords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34583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trinotate$sprot_Top_BLASTP_hit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20728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trinotate$Pfam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21018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Monaco" pitchFamily="2" charset="77"/>
                        </a:rPr>
                        <a:t>trinotate$SignalP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highlight>
                            <a:srgbClr val="FFFF00"/>
                          </a:highlight>
                          <a:latin typeface="Monaco" pitchFamily="2" charset="77"/>
                        </a:rPr>
                        <a:t>[1] 2904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trinotate$TmHMM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0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trinotate$eggnog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241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trinotate$Kegg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24624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trinotate$gene_ontology_BLASTX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28783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trinotate$gene_ontology_BLASTP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20291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trinotate$gene_ontology_Pfam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13816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trinotate$EggNM.seed_ortholog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25779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trinotate$EggNM.evalue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25779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trinotate$EggNM.score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25779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trinotate$EggNM.eggNOG_OGs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25779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trinotate$EggNM.max_annot_lvl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25779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trinotate$EggNM.COG_category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24198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trinotate$EggNM.Description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24198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trinotate$EggNM.Preferred_name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1774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trinotate$EggNM.GOs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13044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trinotate$EggNM.EC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5943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trinotate$EggNM.KEGG_ko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12771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trinotate$EggNM.KEGG_Pathway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8338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trinotate$EggNM.KEGG_Module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3282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trinotate$EggNM.KEGG_Reaction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3572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trinotate$EggNM.KEGG_rclass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3419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trinotate$EggNM.BRITE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12771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trinotate$EggNM.KEGG_TC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1641 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Monaco" pitchFamily="2" charset="77"/>
                      </a:endParaRP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trinotate$EggNM.CAZy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707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trinotate$EggNM.BiGG_Reaction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trinotate$EggNM.PFAMs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23668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trinotate$transcript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0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trinotate$peptide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0 </a:t>
                      </a:r>
                    </a:p>
                    <a:p>
                      <a:pPr marL="171450" indent="-171450" algn="l" fontAlgn="t">
                        <a:buFont typeface="Wingdings" pitchFamily="2" charset="2"/>
                        <a:buChar char="Ø"/>
                      </a:pP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sum(!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is.na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(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trinotate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$`#</a:t>
                      </a:r>
                      <a:r>
                        <a:rPr lang="en-GB" sz="900" dirty="0" err="1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gene_id</a:t>
                      </a:r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`)) </a:t>
                      </a:r>
                      <a:r>
                        <a:rPr lang="en-GB" sz="900" dirty="0">
                          <a:effectLst/>
                          <a:latin typeface="Monaco" pitchFamily="2" charset="77"/>
                        </a:rPr>
                        <a:t>[1] 35558 </a:t>
                      </a:r>
                    </a:p>
                  </a:txBody>
                  <a:tcPr marL="54626" marR="0" marT="0" marB="728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351168"/>
                  </a:ext>
                </a:extLst>
              </a:tr>
              <a:tr h="203939">
                <a:tc>
                  <a:txBody>
                    <a:bodyPr/>
                    <a:lstStyle/>
                    <a:p>
                      <a:pPr algn="l" fontAlgn="t"/>
                      <a:endParaRPr lang="en-GB" sz="900">
                        <a:effectLst/>
                        <a:latin typeface="Monaco" pitchFamily="2" charset="77"/>
                      </a:endParaRPr>
                    </a:p>
                  </a:txBody>
                  <a:tcPr marL="54626" marR="0" marT="0" marB="728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030446"/>
                  </a:ext>
                </a:extLst>
              </a:tr>
              <a:tr h="335042">
                <a:tc>
                  <a:txBody>
                    <a:bodyPr/>
                    <a:lstStyle/>
                    <a:p>
                      <a:endParaRPr lang="en-GB" sz="1700"/>
                    </a:p>
                  </a:txBody>
                  <a:tcPr marL="54626" marR="0" marT="0" marB="728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613601"/>
                  </a:ext>
                </a:extLst>
              </a:tr>
              <a:tr h="131104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dirty="0">
                          <a:solidFill>
                            <a:srgbClr val="0000FF"/>
                          </a:solidFill>
                          <a:effectLst/>
                          <a:latin typeface="Monaco" pitchFamily="2" charset="77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36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7B06-4E35-D219-258C-740B6329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8" y="1614407"/>
            <a:ext cx="425466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3rd run = </a:t>
            </a:r>
            <a:r>
              <a:rPr lang="en-GB" dirty="0" err="1"/>
              <a:t>trinotate</a:t>
            </a:r>
            <a:r>
              <a:rPr lang="en-GB" dirty="0"/>
              <a:t> defaults, no </a:t>
            </a:r>
            <a:r>
              <a:rPr lang="en-GB" dirty="0" err="1"/>
              <a:t>tmhmm</a:t>
            </a:r>
            <a:r>
              <a:rPr lang="en-GB" dirty="0"/>
              <a:t>, no </a:t>
            </a:r>
            <a:r>
              <a:rPr lang="en-GB" dirty="0" err="1"/>
              <a:t>signalp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43BC23-AA00-5929-289B-868633D877A0}"/>
              </a:ext>
            </a:extLst>
          </p:cNvPr>
          <p:cNvCxnSpPr>
            <a:cxnSpLocks/>
          </p:cNvCxnSpPr>
          <p:nvPr/>
        </p:nvCxnSpPr>
        <p:spPr>
          <a:xfrm flipV="1">
            <a:off x="2025570" y="3333509"/>
            <a:ext cx="0" cy="1377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749F9E-A22E-14A6-772B-C77A5DC16E39}"/>
              </a:ext>
            </a:extLst>
          </p:cNvPr>
          <p:cNvSpPr txBox="1"/>
          <p:nvPr/>
        </p:nvSpPr>
        <p:spPr>
          <a:xfrm>
            <a:off x="1192192" y="4977114"/>
            <a:ext cx="2419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in </a:t>
            </a:r>
            <a:r>
              <a:rPr lang="en-GB" dirty="0" err="1"/>
              <a:t>transdecoder</a:t>
            </a:r>
            <a:r>
              <a:rPr lang="en-GB" dirty="0"/>
              <a:t> homology with suggested options for searches; time = </a:t>
            </a:r>
            <a:r>
              <a:rPr lang="en-GB" dirty="0">
                <a:highlight>
                  <a:srgbClr val="FFFF00"/>
                </a:highlight>
              </a:rPr>
              <a:t>xx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68875-8585-382E-0F04-A6875F9928DB}"/>
              </a:ext>
            </a:extLst>
          </p:cNvPr>
          <p:cNvSpPr txBox="1"/>
          <p:nvPr/>
        </p:nvSpPr>
        <p:spPr>
          <a:xfrm>
            <a:off x="4857512" y="0"/>
            <a:ext cx="6099858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trinotate$transcript_id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26419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trinotate$sprot_Top_BLASTX_hit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21602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trinotate$infernal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52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trinotate$prot_id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25252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trinotate$prot_coords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25252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trinotate$sprot_Top_BLASTP_hit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20722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trinotate$Pfam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20963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trinotate$SignalP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trinotate$TmHMM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trinotate$eggnog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181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trinotate$Kegg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18078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trinotate$gene_ontology_BLASTX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21153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trinotate$gene_ontology_BLASTP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20286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trinotate$gene_ontology_Pfam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13799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trinotate$EggNM.seed_ortholog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24848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trinotate$EggNM.evalue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24848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trinotate$EggNM.score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24848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trinotate$EggNM.eggNOG_OGs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24848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trinotate$EggNM.max_annot_lvl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24848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trinotate$EggNM.COG_category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23802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trinotate$EggNM.Description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23802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trinotate$EggNM.Preferred_name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1739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trinotate$EggNM.GOs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12850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trinotate$EggNM.EC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5854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trinotate$EggNM.KEGG_ko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12573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trinotate$EggNM.KEGG_Pathway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8223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trinotate$EggNM.KEGG_Module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3238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trinotate$EggNM.KEGG_Reaction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3507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trinotate$EggNM.KEGG_rclass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3355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effectLst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trinotate$EggNM.BRITE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12573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trinotate$EggNM.KEGG_TC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1614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trinotate$EggNM.CAZy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695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trinotate$EggNM.BiGG_Reaction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trinotate$EggNM.PFAMs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23290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trinotate$transcript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trinotate$peptide</a:t>
            </a:r>
            <a:r>
              <a:rPr lang="en-GB" sz="1200" dirty="0">
                <a:solidFill>
                  <a:srgbClr val="0000FF"/>
                </a:solidFill>
                <a:effectLst/>
              </a:rPr>
              <a:t>)) </a:t>
            </a:r>
            <a:r>
              <a:rPr lang="en-GB" sz="1200" dirty="0">
                <a:effectLst/>
              </a:rPr>
              <a:t>[1] 0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1200" dirty="0">
                <a:solidFill>
                  <a:srgbClr val="0000FF"/>
                </a:solidFill>
                <a:effectLst/>
              </a:rPr>
              <a:t>&gt; sum(!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is.na</a:t>
            </a:r>
            <a:r>
              <a:rPr lang="en-GB" sz="1200" dirty="0">
                <a:solidFill>
                  <a:srgbClr val="0000FF"/>
                </a:solidFill>
                <a:effectLst/>
              </a:rPr>
              <a:t>(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trinotate</a:t>
            </a:r>
            <a:r>
              <a:rPr lang="en-GB" sz="1200" dirty="0">
                <a:solidFill>
                  <a:srgbClr val="0000FF"/>
                </a:solidFill>
                <a:effectLst/>
              </a:rPr>
              <a:t>$`#</a:t>
            </a:r>
            <a:r>
              <a:rPr lang="en-GB" sz="1200" dirty="0" err="1">
                <a:solidFill>
                  <a:srgbClr val="0000FF"/>
                </a:solidFill>
                <a:effectLst/>
              </a:rPr>
              <a:t>gene_id</a:t>
            </a:r>
            <a:r>
              <a:rPr lang="en-GB" sz="1200" dirty="0">
                <a:solidFill>
                  <a:srgbClr val="0000FF"/>
                </a:solidFill>
                <a:effectLst/>
              </a:rPr>
              <a:t>`)) </a:t>
            </a:r>
            <a:r>
              <a:rPr lang="en-GB" sz="1200" dirty="0">
                <a:effectLst/>
              </a:rPr>
              <a:t>[1] 26419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9650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1782-C379-241C-DB99-C57EA5A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gene ontologies 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C26D-E614-0AA0-13EB-F06F13F4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Blastx</a:t>
            </a:r>
            <a:endParaRPr lang="en-GB" dirty="0"/>
          </a:p>
          <a:p>
            <a:r>
              <a:rPr lang="en-GB" dirty="0" err="1"/>
              <a:t>Blastp</a:t>
            </a:r>
            <a:endParaRPr lang="en-GB" dirty="0"/>
          </a:p>
          <a:p>
            <a:r>
              <a:rPr lang="en-GB" dirty="0" err="1"/>
              <a:t>Pfam</a:t>
            </a:r>
            <a:endParaRPr lang="en-GB" dirty="0"/>
          </a:p>
          <a:p>
            <a:r>
              <a:rPr lang="en-GB" dirty="0" err="1"/>
              <a:t>EggNog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96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595A-55E4-88F5-4EC0-AFA301E2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term available following </a:t>
            </a:r>
            <a:r>
              <a:rPr lang="en-GB" dirty="0" err="1"/>
              <a:t>trinotate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AB3F-76CF-D274-3A0B-70311214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KASUGA, T., HAYDEN, K.J., EYRE, C.A., CROUCHER, P.J.P., SCHECHTER, S., WRIGHT, J.W., and GARBELOTTO, M. (2021). ‘Innate Resistance and Phosphite Treatment Affect Both the Pathogen's and Host's Transcriptomes in the Tanoak-Phytophthora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ramorum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Pathosystem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,’ 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Journal of Fungi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7(3)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pp. doi:10.3390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/jof7030198 </a:t>
            </a:r>
            <a:r>
              <a:rPr lang="en-GB"/>
              <a:t>= </a:t>
            </a:r>
            <a:r>
              <a:rPr lang="en-GB" dirty="0"/>
              <a:t>table S2 in this paper has 25808 genes in table but only 17435 are mapped to GO terms</a:t>
            </a:r>
          </a:p>
          <a:p>
            <a:r>
              <a:rPr lang="en-GB" dirty="0" err="1"/>
              <a:t>Trinotate</a:t>
            </a:r>
            <a:r>
              <a:rPr lang="en-GB" dirty="0"/>
              <a:t> mapped 21710 (21719 without the </a:t>
            </a:r>
            <a:r>
              <a:rPr lang="en-GB" dirty="0" err="1"/>
              <a:t>Transdecoder</a:t>
            </a:r>
            <a:r>
              <a:rPr lang="en-GB" dirty="0"/>
              <a:t> homology step) transcripts to GO terms</a:t>
            </a:r>
          </a:p>
          <a:p>
            <a:r>
              <a:rPr lang="en-GB" dirty="0"/>
              <a:t>Check overlap between these figures</a:t>
            </a:r>
          </a:p>
        </p:txBody>
      </p:sp>
    </p:spTree>
    <p:extLst>
      <p:ext uri="{BB962C8B-B14F-4D97-AF65-F5344CB8AC3E}">
        <p14:creationId xmlns:p14="http://schemas.microsoft.com/office/powerpoint/2010/main" val="204601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35C7-05AB-D842-71AA-05CA2425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E12B-3E96-B07F-A8B2-D21BEF1A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Gffread</a:t>
            </a:r>
            <a:r>
              <a:rPr lang="en-GB" dirty="0"/>
              <a:t> (+ some file editing) to convert Qrob_PM1N_genes_20161004.</a:t>
            </a:r>
            <a:r>
              <a:rPr lang="en-GB" dirty="0">
                <a:solidFill>
                  <a:srgbClr val="FF0000"/>
                </a:solidFill>
              </a:rPr>
              <a:t>gff</a:t>
            </a:r>
            <a:r>
              <a:rPr lang="en-GB" dirty="0"/>
              <a:t> to trinotate_Qrob_PM1N_genes_20161004.</a:t>
            </a:r>
            <a:r>
              <a:rPr lang="en-GB" dirty="0">
                <a:solidFill>
                  <a:srgbClr val="FF0000"/>
                </a:solidFill>
              </a:rPr>
              <a:t>gtf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Trinotate_GTF_or_GFF3_annot_prep.pl script to create gene-to-trans-map, proteins </a:t>
            </a:r>
            <a:r>
              <a:rPr lang="en-GB" dirty="0" err="1"/>
              <a:t>fasta</a:t>
            </a:r>
            <a:r>
              <a:rPr lang="en-GB" dirty="0"/>
              <a:t>, and transcripts </a:t>
            </a:r>
            <a:r>
              <a:rPr lang="en-GB" dirty="0" err="1"/>
              <a:t>fasta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Set up databases in TRINOTATE_DATA_DIR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Transdecoder</a:t>
            </a:r>
            <a:r>
              <a:rPr lang="en-GB" dirty="0"/>
              <a:t> to convert transcripts </a:t>
            </a:r>
            <a:r>
              <a:rPr lang="en-GB" dirty="0" err="1"/>
              <a:t>fasta</a:t>
            </a:r>
            <a:r>
              <a:rPr lang="en-GB" dirty="0"/>
              <a:t> to .pep file of ORFs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Optional homology search for </a:t>
            </a:r>
            <a:r>
              <a:rPr lang="en-GB" dirty="0" err="1"/>
              <a:t>transdecoder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</a:t>
            </a:r>
            <a:r>
              <a:rPr lang="en-GB" dirty="0" err="1"/>
              <a:t>sqlite</a:t>
            </a:r>
            <a:r>
              <a:rPr lang="en-GB" dirty="0"/>
              <a:t> database based on gene-to-trans-map, transcripts </a:t>
            </a:r>
            <a:r>
              <a:rPr lang="en-GB" dirty="0" err="1"/>
              <a:t>fasta</a:t>
            </a:r>
            <a:r>
              <a:rPr lang="en-GB" dirty="0"/>
              <a:t>, and </a:t>
            </a:r>
            <a:r>
              <a:rPr lang="en-GB" dirty="0" err="1"/>
              <a:t>transdecoder</a:t>
            </a:r>
            <a:r>
              <a:rPr lang="en-GB" dirty="0"/>
              <a:t> .pep file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</a:t>
            </a:r>
            <a:r>
              <a:rPr lang="en-GB" dirty="0" err="1"/>
              <a:t>Trinotate</a:t>
            </a:r>
            <a:r>
              <a:rPr lang="en-GB" dirty="0"/>
              <a:t>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</a:t>
            </a:r>
            <a:r>
              <a:rPr lang="en-GB" dirty="0" err="1"/>
              <a:t>Trinotate</a:t>
            </a:r>
            <a:r>
              <a:rPr lang="en-GB" dirty="0"/>
              <a:t> report generation</a:t>
            </a:r>
          </a:p>
          <a:p>
            <a:endParaRPr lang="en-GB" dirty="0"/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4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4F1A-2E43-5BF9-BE85-39273F33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gtf</a:t>
            </a:r>
            <a:r>
              <a:rPr lang="en-GB" dirty="0"/>
              <a:t> file – using </a:t>
            </a:r>
            <a:r>
              <a:rPr lang="en-GB" dirty="0" err="1"/>
              <a:t>gffread</a:t>
            </a:r>
            <a:r>
              <a:rPr lang="en-GB" dirty="0"/>
              <a:t> (+ some file editing)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1889-BC94-A2DF-8280-5C8BB5E6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02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gffread</a:t>
            </a:r>
            <a:r>
              <a:rPr lang="en-GB" dirty="0">
                <a:solidFill>
                  <a:srgbClr val="FF0000"/>
                </a:solidFill>
              </a:rPr>
              <a:t> -E Qrob_PM1N_genes_20161004.gff -T -o Qrob_PM1N_genes_20161004.gtf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&lt;Qrob_PM1N_genes_20161004.gtf awk -F '\\;' '{print $1}' &gt; edit1_Qrob_PM1N_genes_20161004.gtf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&lt;edit1_Qrob_PM1N_genes_20161004.gtf awk '{print $0,$9,$10}' &gt; trinotate_Qrob_PM1N_genes_20161004.gtf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-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's/</a:t>
            </a:r>
            <a:r>
              <a:rPr lang="en-GB" dirty="0" err="1">
                <a:solidFill>
                  <a:srgbClr val="FF0000"/>
                </a:solidFill>
              </a:rPr>
              <a:t>transcript_id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gene_id</a:t>
            </a:r>
            <a:r>
              <a:rPr lang="en-GB" dirty="0">
                <a:solidFill>
                  <a:srgbClr val="FF0000"/>
                </a:solidFill>
              </a:rPr>
              <a:t>/' trinotate_Qrob_PM1N_genes_20161004.gtf 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rm edit1_Qrob_PM1N_genes_20161004.gtf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580A3C-D9B8-E1AB-AE79-0EE0667EBF74}"/>
              </a:ext>
            </a:extLst>
          </p:cNvPr>
          <p:cNvCxnSpPr/>
          <p:nvPr/>
        </p:nvCxnSpPr>
        <p:spPr>
          <a:xfrm flipH="1">
            <a:off x="6542314" y="1948543"/>
            <a:ext cx="1502229" cy="13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729238-5CB1-3E21-1F1D-67AEA44A5629}"/>
              </a:ext>
            </a:extLst>
          </p:cNvPr>
          <p:cNvSpPr txBox="1"/>
          <p:nvPr/>
        </p:nvSpPr>
        <p:spPr>
          <a:xfrm>
            <a:off x="8186057" y="1731611"/>
            <a:ext cx="255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 </a:t>
            </a:r>
            <a:r>
              <a:rPr lang="en-GB" dirty="0" err="1"/>
              <a:t>gff</a:t>
            </a:r>
            <a:r>
              <a:rPr lang="en-GB" dirty="0"/>
              <a:t> to </a:t>
            </a:r>
            <a:r>
              <a:rPr lang="en-GB" dirty="0" err="1"/>
              <a:t>gtf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8AB89-E4FC-06B2-783D-3FF45D8762FB}"/>
              </a:ext>
            </a:extLst>
          </p:cNvPr>
          <p:cNvCxnSpPr/>
          <p:nvPr/>
        </p:nvCxnSpPr>
        <p:spPr>
          <a:xfrm flipH="1">
            <a:off x="6879772" y="2950029"/>
            <a:ext cx="1502229" cy="13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F336C3-D2B0-76C4-91A7-707EA50E41AE}"/>
              </a:ext>
            </a:extLst>
          </p:cNvPr>
          <p:cNvSpPr txBox="1"/>
          <p:nvPr/>
        </p:nvSpPr>
        <p:spPr>
          <a:xfrm>
            <a:off x="8382001" y="2711325"/>
            <a:ext cx="255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final column (</a:t>
            </a:r>
            <a:r>
              <a:rPr lang="en-GB" dirty="0" err="1"/>
              <a:t>gene_id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58537-58E3-EDF8-83CC-B00C9BD983EB}"/>
              </a:ext>
            </a:extLst>
          </p:cNvPr>
          <p:cNvCxnSpPr/>
          <p:nvPr/>
        </p:nvCxnSpPr>
        <p:spPr>
          <a:xfrm flipH="1">
            <a:off x="6879772" y="3886201"/>
            <a:ext cx="1502229" cy="13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A48DE6-9164-05E0-232A-5D22E1CDACFD}"/>
              </a:ext>
            </a:extLst>
          </p:cNvPr>
          <p:cNvSpPr txBox="1"/>
          <p:nvPr/>
        </p:nvSpPr>
        <p:spPr>
          <a:xfrm>
            <a:off x="8523515" y="3628349"/>
            <a:ext cx="255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</a:t>
            </a:r>
            <a:r>
              <a:rPr lang="en-GB" dirty="0" err="1"/>
              <a:t>transcript_id</a:t>
            </a:r>
            <a:r>
              <a:rPr lang="en-GB" dirty="0"/>
              <a:t>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F2BC8-B854-4600-1F95-90D25EEC7334}"/>
              </a:ext>
            </a:extLst>
          </p:cNvPr>
          <p:cNvCxnSpPr/>
          <p:nvPr/>
        </p:nvCxnSpPr>
        <p:spPr>
          <a:xfrm flipH="1">
            <a:off x="6199414" y="4969586"/>
            <a:ext cx="1502229" cy="13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F6E1BB-0105-1A05-E67B-6423DA2846D3}"/>
              </a:ext>
            </a:extLst>
          </p:cNvPr>
          <p:cNvSpPr txBox="1"/>
          <p:nvPr/>
        </p:nvSpPr>
        <p:spPr>
          <a:xfrm>
            <a:off x="7903029" y="4616997"/>
            <a:ext cx="255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 1st </a:t>
            </a:r>
            <a:r>
              <a:rPr lang="en-GB" dirty="0" err="1"/>
              <a:t>transcript_id</a:t>
            </a:r>
            <a:r>
              <a:rPr lang="en-GB" dirty="0"/>
              <a:t> column to </a:t>
            </a:r>
            <a:r>
              <a:rPr lang="en-GB" dirty="0" err="1"/>
              <a:t>gene_id</a:t>
            </a:r>
            <a:r>
              <a:rPr lang="en-GB" dirty="0"/>
              <a:t> column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A8E69-A468-D918-15C2-6767F39B6B60}"/>
              </a:ext>
            </a:extLst>
          </p:cNvPr>
          <p:cNvCxnSpPr>
            <a:cxnSpLocks/>
          </p:cNvCxnSpPr>
          <p:nvPr/>
        </p:nvCxnSpPr>
        <p:spPr>
          <a:xfrm flipH="1" flipV="1">
            <a:off x="5921828" y="5837126"/>
            <a:ext cx="1828801" cy="237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1325D-B77B-E05B-8E09-EA24798DE819}"/>
              </a:ext>
            </a:extLst>
          </p:cNvPr>
          <p:cNvSpPr txBox="1"/>
          <p:nvPr/>
        </p:nvSpPr>
        <p:spPr>
          <a:xfrm>
            <a:off x="7973787" y="5751063"/>
            <a:ext cx="255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unwanted temporary file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9A4FA6-C1E1-163E-769C-3696DA9F877B}"/>
              </a:ext>
            </a:extLst>
          </p:cNvPr>
          <p:cNvSpPr/>
          <p:nvPr/>
        </p:nvSpPr>
        <p:spPr>
          <a:xfrm>
            <a:off x="604159" y="4721597"/>
            <a:ext cx="5366656" cy="398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80396D-6181-3361-25C9-DAB7C8C4DE6F}"/>
              </a:ext>
            </a:extLst>
          </p:cNvPr>
          <p:cNvCxnSpPr>
            <a:cxnSpLocks/>
          </p:cNvCxnSpPr>
          <p:nvPr/>
        </p:nvCxnSpPr>
        <p:spPr>
          <a:xfrm flipH="1">
            <a:off x="9971315" y="4485416"/>
            <a:ext cx="968829" cy="28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0842ED-E9AF-F783-B2D5-8D8E7514177E}"/>
              </a:ext>
            </a:extLst>
          </p:cNvPr>
          <p:cNvSpPr txBox="1"/>
          <p:nvPr/>
        </p:nvSpPr>
        <p:spPr>
          <a:xfrm>
            <a:off x="11081658" y="4136571"/>
            <a:ext cx="881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used in next step</a:t>
            </a:r>
          </a:p>
        </p:txBody>
      </p:sp>
    </p:spTree>
    <p:extLst>
      <p:ext uri="{BB962C8B-B14F-4D97-AF65-F5344CB8AC3E}">
        <p14:creationId xmlns:p14="http://schemas.microsoft.com/office/powerpoint/2010/main" val="317693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766A-0F91-1683-8AB5-B4815908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gene-to-trans-map, proteins </a:t>
            </a:r>
            <a:r>
              <a:rPr lang="en-GB" dirty="0" err="1"/>
              <a:t>fasta</a:t>
            </a:r>
            <a:r>
              <a:rPr lang="en-GB" dirty="0"/>
              <a:t>, and transcripts </a:t>
            </a:r>
            <a:r>
              <a:rPr lang="en-GB" dirty="0" err="1"/>
              <a:t>fasta</a:t>
            </a:r>
            <a:r>
              <a:rPr lang="en-GB" dirty="0"/>
              <a:t> using the Trinotate_GTF_or_GFF3_annot_prep.pl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60F6-0D61-29A0-5746-60C4B19D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1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GO_analysis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Trinotate</a:t>
            </a:r>
            <a:r>
              <a:rPr lang="en-GB" dirty="0">
                <a:solidFill>
                  <a:srgbClr val="FF0000"/>
                </a:solidFill>
              </a:rPr>
              <a:t>/util/Trinotate_GTF_or_GFF3_annot_prep.pl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annot</a:t>
            </a:r>
            <a:r>
              <a:rPr lang="en-GB" dirty="0">
                <a:solidFill>
                  <a:srgbClr val="FF0000"/>
                </a:solidFill>
              </a:rPr>
              <a:t> Reference/trinotate_Qrob_PM1N_genes_20161004.gtf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genome_fa</a:t>
            </a:r>
            <a:r>
              <a:rPr lang="en-GB" dirty="0">
                <a:solidFill>
                  <a:srgbClr val="FF0000"/>
                </a:solidFill>
              </a:rPr>
              <a:t> Reference/Qrob_PM1N.fa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out_prefix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GO_analysis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trinotate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99A3D5-59DC-D433-B916-ACB058CA02F8}"/>
              </a:ext>
            </a:extLst>
          </p:cNvPr>
          <p:cNvCxnSpPr>
            <a:cxnSpLocks/>
          </p:cNvCxnSpPr>
          <p:nvPr/>
        </p:nvCxnSpPr>
        <p:spPr>
          <a:xfrm flipH="1" flipV="1">
            <a:off x="9380763" y="3138847"/>
            <a:ext cx="359229" cy="859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181F66-2645-F96E-780B-2CF0920FE43C}"/>
              </a:ext>
            </a:extLst>
          </p:cNvPr>
          <p:cNvSpPr txBox="1"/>
          <p:nvPr/>
        </p:nvSpPr>
        <p:spPr>
          <a:xfrm>
            <a:off x="9481250" y="4053516"/>
            <a:ext cx="16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Gtf</a:t>
            </a:r>
            <a:r>
              <a:rPr lang="en-GB" dirty="0"/>
              <a:t> created in previous step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2BCCA3-A8F8-BA18-E7F2-0B5160E967DB}"/>
              </a:ext>
            </a:extLst>
          </p:cNvPr>
          <p:cNvCxnSpPr>
            <a:cxnSpLocks/>
          </p:cNvCxnSpPr>
          <p:nvPr/>
        </p:nvCxnSpPr>
        <p:spPr>
          <a:xfrm flipH="1" flipV="1">
            <a:off x="6749142" y="3635896"/>
            <a:ext cx="914400" cy="489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522291-ABA6-E7E4-FD2F-AFDEAF16AD39}"/>
              </a:ext>
            </a:extLst>
          </p:cNvPr>
          <p:cNvSpPr txBox="1"/>
          <p:nvPr/>
        </p:nvSpPr>
        <p:spPr>
          <a:xfrm>
            <a:off x="7663542" y="3949887"/>
            <a:ext cx="16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 genome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190CB-72FC-7674-2308-A498AED05037}"/>
              </a:ext>
            </a:extLst>
          </p:cNvPr>
          <p:cNvCxnSpPr>
            <a:cxnSpLocks/>
          </p:cNvCxnSpPr>
          <p:nvPr/>
        </p:nvCxnSpPr>
        <p:spPr>
          <a:xfrm flipV="1">
            <a:off x="5063476" y="4393529"/>
            <a:ext cx="163286" cy="812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33A7D3-A488-6F9C-262C-065DE2E5E04A}"/>
              </a:ext>
            </a:extLst>
          </p:cNvPr>
          <p:cNvSpPr txBox="1"/>
          <p:nvPr/>
        </p:nvSpPr>
        <p:spPr>
          <a:xfrm>
            <a:off x="4416878" y="5243953"/>
            <a:ext cx="353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the following…</a:t>
            </a:r>
          </a:p>
          <a:p>
            <a:r>
              <a:rPr lang="en-GB" dirty="0" err="1"/>
              <a:t>Trinotate.gene</a:t>
            </a:r>
            <a:r>
              <a:rPr lang="en-GB" dirty="0"/>
              <a:t>-to-trans-map</a:t>
            </a:r>
          </a:p>
          <a:p>
            <a:r>
              <a:rPr lang="en-GB" dirty="0" err="1"/>
              <a:t>Trinotate.transcripts.cdna.fa</a:t>
            </a:r>
            <a:endParaRPr lang="en-GB" dirty="0"/>
          </a:p>
          <a:p>
            <a:r>
              <a:rPr lang="en-GB" dirty="0" err="1"/>
              <a:t>Trinotate.proteins.fa</a:t>
            </a:r>
            <a:endParaRPr lang="en-GB" dirty="0"/>
          </a:p>
          <a:p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587AD-A76D-029C-76DE-DC37C3D65D02}"/>
              </a:ext>
            </a:extLst>
          </p:cNvPr>
          <p:cNvCxnSpPr/>
          <p:nvPr/>
        </p:nvCxnSpPr>
        <p:spPr>
          <a:xfrm flipH="1">
            <a:off x="7273794" y="6027201"/>
            <a:ext cx="936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9BA2-6AB8-1194-B31C-DB892B504090}"/>
              </a:ext>
            </a:extLst>
          </p:cNvPr>
          <p:cNvSpPr txBox="1"/>
          <p:nvPr/>
        </p:nvSpPr>
        <p:spPr>
          <a:xfrm>
            <a:off x="8209965" y="5475060"/>
            <a:ext cx="176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to create </a:t>
            </a:r>
            <a:r>
              <a:rPr lang="en-GB" dirty="0" err="1"/>
              <a:t>transdecoder</a:t>
            </a:r>
            <a:r>
              <a:rPr lang="en-GB" dirty="0"/>
              <a:t> .pep file in next step</a:t>
            </a:r>
          </a:p>
        </p:txBody>
      </p:sp>
    </p:spTree>
    <p:extLst>
      <p:ext uri="{BB962C8B-B14F-4D97-AF65-F5344CB8AC3E}">
        <p14:creationId xmlns:p14="http://schemas.microsoft.com/office/powerpoint/2010/main" val="371317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82D-605C-1120-07A1-4723D2E0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Trinotate</a:t>
            </a:r>
            <a:r>
              <a:rPr lang="en-GB" dirty="0"/>
              <a:t> – download databases in TRINOTATE_DATA_DIR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74C4-D144-E944-F512-69BD8B1D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Trinotate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Trinotate</a:t>
            </a:r>
            <a:r>
              <a:rPr lang="en-GB" dirty="0">
                <a:solidFill>
                  <a:srgbClr val="FF0000"/>
                </a:solidFill>
              </a:rPr>
              <a:t> --create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db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myTrinotate.sqlite</a:t>
            </a:r>
            <a:r>
              <a:rPr lang="en-GB" dirty="0">
                <a:solidFill>
                  <a:srgbClr val="FF0000"/>
                </a:solidFill>
              </a:rPr>
              <a:t>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trinotate_data_dir</a:t>
            </a:r>
            <a:r>
              <a:rPr lang="en-GB" dirty="0">
                <a:solidFill>
                  <a:srgbClr val="FF0000"/>
                </a:solidFill>
              </a:rPr>
              <a:t> TRINOTATE_DATA_DIR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--</a:t>
            </a:r>
            <a:r>
              <a:rPr lang="en-GB" dirty="0" err="1">
                <a:solidFill>
                  <a:srgbClr val="FF0000"/>
                </a:solidFill>
              </a:rPr>
              <a:t>use_diamond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1A0641-5C71-2C88-79CC-CF95F408DB94}"/>
              </a:ext>
            </a:extLst>
          </p:cNvPr>
          <p:cNvCxnSpPr/>
          <p:nvPr/>
        </p:nvCxnSpPr>
        <p:spPr>
          <a:xfrm flipH="1">
            <a:off x="4730188" y="2419109"/>
            <a:ext cx="1365812" cy="9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1AEF35-B39F-DC21-6DF5-3A1C537418CF}"/>
              </a:ext>
            </a:extLst>
          </p:cNvPr>
          <p:cNvSpPr txBox="1"/>
          <p:nvPr/>
        </p:nvSpPr>
        <p:spPr>
          <a:xfrm>
            <a:off x="6096000" y="2060294"/>
            <a:ext cx="246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Sqlite</a:t>
            </a:r>
            <a:r>
              <a:rPr lang="en-GB" dirty="0"/>
              <a:t> database to be used to store GO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3368C5-63AD-D6FA-F869-8B8C373FFCFB}"/>
              </a:ext>
            </a:extLst>
          </p:cNvPr>
          <p:cNvCxnSpPr>
            <a:cxnSpLocks/>
          </p:cNvCxnSpPr>
          <p:nvPr/>
        </p:nvCxnSpPr>
        <p:spPr>
          <a:xfrm flipH="1" flipV="1">
            <a:off x="7643149" y="3146463"/>
            <a:ext cx="644324" cy="129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07AE92-3154-1CB9-14E9-FD8956BB5320}"/>
              </a:ext>
            </a:extLst>
          </p:cNvPr>
          <p:cNvSpPr txBox="1"/>
          <p:nvPr/>
        </p:nvSpPr>
        <p:spPr>
          <a:xfrm>
            <a:off x="8565266" y="3146463"/>
            <a:ext cx="19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Stores required databases e.g. </a:t>
            </a:r>
            <a:r>
              <a:rPr lang="en-GB" dirty="0" err="1"/>
              <a:t>pfam</a:t>
            </a:r>
            <a:r>
              <a:rPr lang="en-GB" dirty="0"/>
              <a:t>, uniport, eggnog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1D580C-AB73-A872-B94D-1D2E327A3660}"/>
              </a:ext>
            </a:extLst>
          </p:cNvPr>
          <p:cNvCxnSpPr>
            <a:cxnSpLocks/>
          </p:cNvCxnSpPr>
          <p:nvPr/>
        </p:nvCxnSpPr>
        <p:spPr>
          <a:xfrm flipH="1" flipV="1">
            <a:off x="3368233" y="3611301"/>
            <a:ext cx="1361955" cy="821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237F59-A9BD-1729-05D0-107A0C62651B}"/>
              </a:ext>
            </a:extLst>
          </p:cNvPr>
          <p:cNvSpPr txBox="1"/>
          <p:nvPr/>
        </p:nvSpPr>
        <p:spPr>
          <a:xfrm>
            <a:off x="4826643" y="4178461"/>
            <a:ext cx="206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for faster BLAST searches</a:t>
            </a:r>
          </a:p>
        </p:txBody>
      </p:sp>
    </p:spTree>
    <p:extLst>
      <p:ext uri="{BB962C8B-B14F-4D97-AF65-F5344CB8AC3E}">
        <p14:creationId xmlns:p14="http://schemas.microsoft.com/office/powerpoint/2010/main" val="198985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33B0-15AB-A540-C041-B289E28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Transdecoder</a:t>
            </a:r>
            <a:r>
              <a:rPr lang="en-GB" dirty="0"/>
              <a:t> – Step 1: extract the long open reading frames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FAD4-2B6A-0067-8925-592184D8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TransDecoder.LongOrfs</a:t>
            </a:r>
            <a:r>
              <a:rPr lang="en-GB" dirty="0">
                <a:solidFill>
                  <a:srgbClr val="FF0000"/>
                </a:solidFill>
              </a:rPr>
              <a:t> -t </a:t>
            </a:r>
            <a:r>
              <a:rPr lang="en-GB" dirty="0" err="1">
                <a:solidFill>
                  <a:srgbClr val="FF0000"/>
                </a:solidFill>
              </a:rPr>
              <a:t>trinotate.transcripts.cdna.fa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effectLst/>
              </a:rPr>
              <a:t>By default, </a:t>
            </a:r>
            <a:r>
              <a:rPr lang="en-GB" dirty="0" err="1">
                <a:effectLst/>
              </a:rPr>
              <a:t>TransDecoder.LongOrfs</a:t>
            </a:r>
            <a:r>
              <a:rPr lang="en-GB" dirty="0">
                <a:effectLst/>
              </a:rPr>
              <a:t> will identify ORFs that are at least 100 amino acids long. You can lower this via the '-m' parameter, but know that the rate of false positive ORF predictions increases drastically with shorter minimum length criteria.</a:t>
            </a:r>
          </a:p>
          <a:p>
            <a:r>
              <a:rPr lang="en-GB" dirty="0">
                <a:effectLst/>
              </a:rPr>
              <a:t>If the transcripts are oriented according to the sense strand, then include the -S flag to examine only the top strand. Full usage info is below.</a:t>
            </a:r>
          </a:p>
          <a:p>
            <a:r>
              <a:rPr lang="en-GB" dirty="0">
                <a:effectLst/>
              </a:rPr>
              <a:t>Include --</a:t>
            </a:r>
            <a:r>
              <a:rPr lang="en-GB" dirty="0" err="1">
                <a:effectLst/>
              </a:rPr>
              <a:t>complete_orfs_only</a:t>
            </a:r>
            <a:r>
              <a:rPr lang="en-GB" dirty="0">
                <a:effectLst/>
              </a:rPr>
              <a:t> if you want to exclude partials, but note that the chosen start codon may not be correct given that in the case of a 5' partial, the ORF extends further upstream. Also, 3' partials and full read-thru (no start and no stop) transcript sequences will be excluded.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21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40EA-C740-B5F6-B34E-D5CA705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Transdecoder</a:t>
            </a:r>
            <a:r>
              <a:rPr lang="en-GB" dirty="0"/>
              <a:t> – Optional Step 2: 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identify ORFs with homology to known proteins via blast or 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pfam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searches.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B674-180F-7261-1676-6511B41A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GB" dirty="0"/>
              <a:t>Suggested searches are performed with BLAST+ and HMMER3 software</a:t>
            </a:r>
          </a:p>
          <a:p>
            <a:r>
              <a:rPr lang="en-GB" dirty="0"/>
              <a:t>Use </a:t>
            </a:r>
            <a:r>
              <a:rPr lang="en-GB" dirty="0" err="1"/>
              <a:t>blastp</a:t>
            </a:r>
            <a:r>
              <a:rPr lang="en-GB" dirty="0"/>
              <a:t> function of BLAST + for searching against know proteins (could use DIAMOND here for faster search)</a:t>
            </a:r>
          </a:p>
          <a:p>
            <a:r>
              <a:rPr lang="en-GB" dirty="0"/>
              <a:t>Use </a:t>
            </a:r>
            <a:r>
              <a:rPr lang="en-GB" dirty="0" err="1"/>
              <a:t>hmmsearch</a:t>
            </a:r>
            <a:r>
              <a:rPr lang="en-GB" dirty="0"/>
              <a:t> of HMMER3 to search for common protein domains/families (a </a:t>
            </a:r>
            <a:r>
              <a:rPr lang="en-GB" dirty="0" err="1"/>
              <a:t>pfam</a:t>
            </a:r>
            <a:r>
              <a:rPr lang="en-GB" dirty="0"/>
              <a:t> search).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4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EDCD-AB1E-80A4-AA37-E3AFEFF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Transdecoder</a:t>
            </a:r>
            <a:r>
              <a:rPr lang="en-GB" dirty="0"/>
              <a:t> – </a:t>
            </a:r>
            <a:r>
              <a:rPr lang="en-GB" dirty="0" err="1"/>
              <a:t>blastp</a:t>
            </a:r>
            <a:r>
              <a:rPr lang="en-GB" dirty="0"/>
              <a:t> homology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2970-68EF-D8F1-4CF6-B0B3B96E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95" y="2728451"/>
            <a:ext cx="10515600" cy="188984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blastp</a:t>
            </a:r>
            <a:r>
              <a:rPr lang="en-GB" dirty="0">
                <a:solidFill>
                  <a:srgbClr val="FF0000"/>
                </a:solidFill>
              </a:rPr>
              <a:t> -query </a:t>
            </a:r>
            <a:r>
              <a:rPr lang="en-GB" dirty="0" err="1">
                <a:solidFill>
                  <a:srgbClr val="FF0000"/>
                </a:solidFill>
              </a:rPr>
              <a:t>transdecoder_dir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longest_orfs.pep</a:t>
            </a:r>
            <a:r>
              <a:rPr lang="en-GB" dirty="0">
                <a:solidFill>
                  <a:srgbClr val="FF0000"/>
                </a:solidFill>
              </a:rPr>
              <a:t> 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</a:t>
            </a:r>
            <a:r>
              <a:rPr lang="en-GB" dirty="0" err="1">
                <a:solidFill>
                  <a:srgbClr val="FF0000"/>
                </a:solidFill>
              </a:rPr>
              <a:t>db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uniprot_sprot.fasta</a:t>
            </a:r>
            <a:r>
              <a:rPr lang="en-GB" dirty="0">
                <a:solidFill>
                  <a:srgbClr val="FF0000"/>
                </a:solidFill>
              </a:rPr>
              <a:t> 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-</a:t>
            </a:r>
            <a:r>
              <a:rPr lang="en-GB" dirty="0" err="1">
                <a:solidFill>
                  <a:srgbClr val="FF0000"/>
                </a:solidFill>
              </a:rPr>
              <a:t>outfmt</a:t>
            </a:r>
            <a:r>
              <a:rPr lang="en-GB" dirty="0">
                <a:solidFill>
                  <a:srgbClr val="FF0000"/>
                </a:solidFill>
              </a:rPr>
              <a:t> 6 -</a:t>
            </a:r>
            <a:r>
              <a:rPr lang="en-GB" dirty="0" err="1">
                <a:solidFill>
                  <a:srgbClr val="FF0000"/>
                </a:solidFill>
              </a:rPr>
              <a:t>evalue</a:t>
            </a:r>
            <a:r>
              <a:rPr lang="en-GB" dirty="0">
                <a:solidFill>
                  <a:srgbClr val="FF0000"/>
                </a:solidFill>
              </a:rPr>
              <a:t> 1e-5 -</a:t>
            </a:r>
            <a:r>
              <a:rPr lang="en-GB" dirty="0" err="1">
                <a:solidFill>
                  <a:srgbClr val="FF0000"/>
                </a:solidFill>
              </a:rPr>
              <a:t>num_threads</a:t>
            </a:r>
            <a:r>
              <a:rPr lang="en-GB" dirty="0">
                <a:solidFill>
                  <a:srgbClr val="FF0000"/>
                </a:solidFill>
              </a:rPr>
              <a:t> 10 &gt; blastp.outfmt6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021759-A339-7BED-FE5D-E97B283E9A23}"/>
              </a:ext>
            </a:extLst>
          </p:cNvPr>
          <p:cNvCxnSpPr>
            <a:cxnSpLocks/>
          </p:cNvCxnSpPr>
          <p:nvPr/>
        </p:nvCxnSpPr>
        <p:spPr>
          <a:xfrm flipH="1">
            <a:off x="6551271" y="2106592"/>
            <a:ext cx="833377" cy="53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F2503E-16B1-79F7-5116-C89EA1B85867}"/>
              </a:ext>
            </a:extLst>
          </p:cNvPr>
          <p:cNvSpPr txBox="1"/>
          <p:nvPr/>
        </p:nvSpPr>
        <p:spPr>
          <a:xfrm>
            <a:off x="7639291" y="1516284"/>
            <a:ext cx="1747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the longest ORFs file from step 1 as query for search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F5430E-FC4F-CFD8-ED6B-46DC06486DF0}"/>
              </a:ext>
            </a:extLst>
          </p:cNvPr>
          <p:cNvCxnSpPr>
            <a:cxnSpLocks/>
          </p:cNvCxnSpPr>
          <p:nvPr/>
        </p:nvCxnSpPr>
        <p:spPr>
          <a:xfrm>
            <a:off x="1962392" y="2211277"/>
            <a:ext cx="879676" cy="1034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B05048-C7CF-557F-BF3C-BFB5C4510016}"/>
              </a:ext>
            </a:extLst>
          </p:cNvPr>
          <p:cNvSpPr txBox="1"/>
          <p:nvPr/>
        </p:nvSpPr>
        <p:spPr>
          <a:xfrm>
            <a:off x="706056" y="1516284"/>
            <a:ext cx="248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uniport_sprot</a:t>
            </a:r>
            <a:r>
              <a:rPr lang="en-GB" dirty="0"/>
              <a:t> database to search against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04B6C-FB16-8FC5-3CE4-5FB03049132F}"/>
              </a:ext>
            </a:extLst>
          </p:cNvPr>
          <p:cNvCxnSpPr/>
          <p:nvPr/>
        </p:nvCxnSpPr>
        <p:spPr>
          <a:xfrm flipV="1">
            <a:off x="1759352" y="4224759"/>
            <a:ext cx="300942" cy="140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D89853-107E-AFDA-9ED2-BB60671E4EDB}"/>
              </a:ext>
            </a:extLst>
          </p:cNvPr>
          <p:cNvSpPr txBox="1"/>
          <p:nvPr/>
        </p:nvSpPr>
        <p:spPr>
          <a:xfrm>
            <a:off x="706056" y="5625296"/>
            <a:ext cx="22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as tabular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2BCA60-4829-FA62-0366-18944801975C}"/>
              </a:ext>
            </a:extLst>
          </p:cNvPr>
          <p:cNvCxnSpPr/>
          <p:nvPr/>
        </p:nvCxnSpPr>
        <p:spPr>
          <a:xfrm flipV="1">
            <a:off x="6096000" y="4224759"/>
            <a:ext cx="0" cy="140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FDA1BE-6449-D6E2-51F2-11E5CD03CA62}"/>
              </a:ext>
            </a:extLst>
          </p:cNvPr>
          <p:cNvSpPr txBox="1"/>
          <p:nvPr/>
        </p:nvSpPr>
        <p:spPr>
          <a:xfrm>
            <a:off x="5405377" y="5810491"/>
            <a:ext cx="22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10 </a:t>
            </a:r>
            <a:r>
              <a:rPr lang="en-GB" dirty="0" err="1"/>
              <a:t>cpus</a:t>
            </a:r>
            <a:r>
              <a:rPr lang="en-GB" dirty="0"/>
              <a:t> to speed up search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C0B0F1-F466-1D3C-A6EB-2CC439608594}"/>
              </a:ext>
            </a:extLst>
          </p:cNvPr>
          <p:cNvCxnSpPr>
            <a:cxnSpLocks/>
          </p:cNvCxnSpPr>
          <p:nvPr/>
        </p:nvCxnSpPr>
        <p:spPr>
          <a:xfrm flipV="1">
            <a:off x="3750197" y="4328932"/>
            <a:ext cx="0" cy="129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FF6B60-910D-F460-798D-79AD9558C572}"/>
              </a:ext>
            </a:extLst>
          </p:cNvPr>
          <p:cNvSpPr txBox="1"/>
          <p:nvPr/>
        </p:nvSpPr>
        <p:spPr>
          <a:xfrm>
            <a:off x="3194613" y="5810491"/>
            <a:ext cx="166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value for saving hits = default 10</a:t>
            </a:r>
          </a:p>
        </p:txBody>
      </p:sp>
    </p:spTree>
    <p:extLst>
      <p:ext uri="{BB962C8B-B14F-4D97-AF65-F5344CB8AC3E}">
        <p14:creationId xmlns:p14="http://schemas.microsoft.com/office/powerpoint/2010/main" val="39892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A873-2BD9-B642-AF1F-BEDE4E6C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Transdecoder</a:t>
            </a:r>
            <a:r>
              <a:rPr lang="en-GB" dirty="0"/>
              <a:t> - </a:t>
            </a:r>
            <a:r>
              <a:rPr lang="en-GB" dirty="0" err="1"/>
              <a:t>Pfam</a:t>
            </a:r>
            <a:r>
              <a:rPr lang="en-GB" dirty="0"/>
              <a:t> search using </a:t>
            </a:r>
            <a:r>
              <a:rPr lang="en-GB" dirty="0" err="1"/>
              <a:t>hmmsearch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843D-A92F-67F4-039C-BEA3E5DB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hmmsearch</a:t>
            </a: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cpu</a:t>
            </a:r>
            <a:r>
              <a:rPr lang="en-GB" dirty="0">
                <a:solidFill>
                  <a:srgbClr val="FF0000"/>
                </a:solidFill>
              </a:rPr>
              <a:t> 8 -E 1e-10 \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--</a:t>
            </a:r>
            <a:r>
              <a:rPr lang="en-GB" dirty="0" err="1">
                <a:solidFill>
                  <a:srgbClr val="FF0000"/>
                </a:solidFill>
              </a:rPr>
              <a:t>domtblout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pfam.domtblout</a:t>
            </a:r>
            <a:r>
              <a:rPr lang="en-GB" dirty="0">
                <a:solidFill>
                  <a:srgbClr val="FF0000"/>
                </a:solidFill>
              </a:rPr>
              <a:t> /path/to/</a:t>
            </a:r>
            <a:r>
              <a:rPr lang="en-GB" dirty="0" err="1">
                <a:solidFill>
                  <a:srgbClr val="FF0000"/>
                </a:solidFill>
              </a:rPr>
              <a:t>Pfam-A.hmm</a:t>
            </a:r>
            <a:r>
              <a:rPr lang="en-GB" dirty="0">
                <a:solidFill>
                  <a:srgbClr val="FF0000"/>
                </a:solidFill>
              </a:rPr>
              <a:t> \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transdecoder_dir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longest_orfs.pep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66FA3C-5F91-AF7B-215E-72CC08D3B28A}"/>
              </a:ext>
            </a:extLst>
          </p:cNvPr>
          <p:cNvCxnSpPr>
            <a:cxnSpLocks/>
          </p:cNvCxnSpPr>
          <p:nvPr/>
        </p:nvCxnSpPr>
        <p:spPr>
          <a:xfrm flipH="1" flipV="1">
            <a:off x="3877519" y="3429000"/>
            <a:ext cx="833377" cy="1837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A7018B-233D-BDE8-A383-263D8EF28334}"/>
              </a:ext>
            </a:extLst>
          </p:cNvPr>
          <p:cNvSpPr txBox="1"/>
          <p:nvPr/>
        </p:nvSpPr>
        <p:spPr>
          <a:xfrm>
            <a:off x="4965539" y="4676172"/>
            <a:ext cx="1747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the longest ORFs file from step 1 as query for search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41EDB4-1C5D-246D-B2DC-3A62B57DE48C}"/>
              </a:ext>
            </a:extLst>
          </p:cNvPr>
          <p:cNvCxnSpPr>
            <a:cxnSpLocks/>
          </p:cNvCxnSpPr>
          <p:nvPr/>
        </p:nvCxnSpPr>
        <p:spPr>
          <a:xfrm flipH="1">
            <a:off x="3727048" y="1357243"/>
            <a:ext cx="1122744" cy="47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867F08-29D9-15BD-37DC-A4486716FBF8}"/>
              </a:ext>
            </a:extLst>
          </p:cNvPr>
          <p:cNvSpPr txBox="1"/>
          <p:nvPr/>
        </p:nvSpPr>
        <p:spPr>
          <a:xfrm>
            <a:off x="4849792" y="1010469"/>
            <a:ext cx="22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8 </a:t>
            </a:r>
            <a:r>
              <a:rPr lang="en-GB" dirty="0" err="1"/>
              <a:t>cpus</a:t>
            </a:r>
            <a:r>
              <a:rPr lang="en-GB" dirty="0"/>
              <a:t> to speed up search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4348D2-0DD5-307C-05AF-E07F0BBD7427}"/>
              </a:ext>
            </a:extLst>
          </p:cNvPr>
          <p:cNvCxnSpPr>
            <a:cxnSpLocks/>
          </p:cNvCxnSpPr>
          <p:nvPr/>
        </p:nvCxnSpPr>
        <p:spPr>
          <a:xfrm flipH="1">
            <a:off x="5266480" y="1818908"/>
            <a:ext cx="1973484" cy="22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7BAC25-148F-49DA-A079-83B76F429D62}"/>
              </a:ext>
            </a:extLst>
          </p:cNvPr>
          <p:cNvSpPr txBox="1"/>
          <p:nvPr/>
        </p:nvSpPr>
        <p:spPr>
          <a:xfrm>
            <a:off x="7473870" y="1357243"/>
            <a:ext cx="166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Expect value for saving hits = default 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F41D07-75C7-8DD6-B94C-A9B9813E7D77}"/>
              </a:ext>
            </a:extLst>
          </p:cNvPr>
          <p:cNvCxnSpPr/>
          <p:nvPr/>
        </p:nvCxnSpPr>
        <p:spPr>
          <a:xfrm flipV="1">
            <a:off x="2280213" y="2824223"/>
            <a:ext cx="590309" cy="1944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F8D741-EB36-F0BF-2AD7-E1BD2921681C}"/>
              </a:ext>
            </a:extLst>
          </p:cNvPr>
          <p:cNvSpPr txBox="1"/>
          <p:nvPr/>
        </p:nvSpPr>
        <p:spPr>
          <a:xfrm>
            <a:off x="1469985" y="4768770"/>
            <a:ext cx="181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tabular per-domain output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912CD3-5B7A-D46B-721A-25DDF459514B}"/>
              </a:ext>
            </a:extLst>
          </p:cNvPr>
          <p:cNvCxnSpPr/>
          <p:nvPr/>
        </p:nvCxnSpPr>
        <p:spPr>
          <a:xfrm flipH="1" flipV="1">
            <a:off x="8137003" y="2905246"/>
            <a:ext cx="648182" cy="1096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453899-00C2-F71C-9497-932983178A01}"/>
              </a:ext>
            </a:extLst>
          </p:cNvPr>
          <p:cNvSpPr txBox="1"/>
          <p:nvPr/>
        </p:nvSpPr>
        <p:spPr>
          <a:xfrm>
            <a:off x="8461094" y="4201610"/>
            <a:ext cx="207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against the specified </a:t>
            </a:r>
            <a:r>
              <a:rPr lang="en-GB" dirty="0" err="1"/>
              <a:t>Pfam</a:t>
            </a:r>
            <a:r>
              <a:rPr lang="en-GB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56491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3382</Words>
  <Application>Microsoft Macintosh PowerPoint</Application>
  <PresentationFormat>Widescreen</PresentationFormat>
  <Paragraphs>239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Monaco</vt:lpstr>
      <vt:lpstr>Wingdings</vt:lpstr>
      <vt:lpstr>Office Theme</vt:lpstr>
      <vt:lpstr>Trinotate</vt:lpstr>
      <vt:lpstr>Overall summary</vt:lpstr>
      <vt:lpstr>Create gtf file – using gffread (+ some file editing)</vt:lpstr>
      <vt:lpstr>Create gene-to-trans-map, proteins fasta, and transcripts fasta using the Trinotate_GTF_or_GFF3_annot_prep.pl script</vt:lpstr>
      <vt:lpstr>Trinotate – download databases in TRINOTATE_DATA_DIR</vt:lpstr>
      <vt:lpstr>Transdecoder – Step 1: extract the long open reading frames </vt:lpstr>
      <vt:lpstr>Transdecoder – Optional Step 2:  identify ORFs with homology to known proteins via blast or pfam searches.</vt:lpstr>
      <vt:lpstr>Transdecoder – blastp homology search</vt:lpstr>
      <vt:lpstr>Transdecoder - Pfam search using hmmsearch</vt:lpstr>
      <vt:lpstr>Transdecoder – optional step 3: retain homology search hits</vt:lpstr>
      <vt:lpstr>Trinotate initialise sqlite database</vt:lpstr>
      <vt:lpstr>Trinotate - Run sequence analysis and database searches = 2hrs 20mins, 6hrs with transdecoder homology</vt:lpstr>
      <vt:lpstr>Trinotate – generating the final report</vt:lpstr>
      <vt:lpstr>1st run = no transdecoder homology, trinotate defaults, no tmhmm, no signalp6</vt:lpstr>
      <vt:lpstr>2nd run = no transdecoder homology, trinotate defaults, no tmhmm</vt:lpstr>
      <vt:lpstr>3rd run = trinotate defaults, no tmhmm, no signalp</vt:lpstr>
      <vt:lpstr>Available gene ontologies in output</vt:lpstr>
      <vt:lpstr>GO term available following trinotate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Trinotate</dc:title>
  <dc:creator>Jack Bosanquet (PhD Biosciences FT (MIBTP))</dc:creator>
  <cp:lastModifiedBy>Jack Bosanquet (PhD Biosciences FT (MIBTP))</cp:lastModifiedBy>
  <cp:revision>1</cp:revision>
  <dcterms:created xsi:type="dcterms:W3CDTF">2024-02-15T14:43:06Z</dcterms:created>
  <dcterms:modified xsi:type="dcterms:W3CDTF">2024-03-05T17:23:43Z</dcterms:modified>
</cp:coreProperties>
</file>