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554"/>
  </p:normalViewPr>
  <p:slideViewPr>
    <p:cSldViewPr snapToGrid="0">
      <p:cViewPr varScale="1">
        <p:scale>
          <a:sx n="98" d="100"/>
          <a:sy n="98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ANQUET, JACK (PGR)" userId="e15ac8bd-1aae-4892-815e-f22b920a78fa" providerId="ADAL" clId="{30AD8D09-EF05-D246-9AE3-8F07814A9223}"/>
    <pc:docChg chg="custSel addSld modSld">
      <pc:chgData name="BOSANQUET, JACK (PGR)" userId="e15ac8bd-1aae-4892-815e-f22b920a78fa" providerId="ADAL" clId="{30AD8D09-EF05-D246-9AE3-8F07814A9223}" dt="2024-04-12T09:30:07.002" v="426" actId="20577"/>
      <pc:docMkLst>
        <pc:docMk/>
      </pc:docMkLst>
      <pc:sldChg chg="addSp delSp modSp mod">
        <pc:chgData name="BOSANQUET, JACK (PGR)" userId="e15ac8bd-1aae-4892-815e-f22b920a78fa" providerId="ADAL" clId="{30AD8D09-EF05-D246-9AE3-8F07814A9223}" dt="2024-03-18T13:47:32.204" v="223" actId="208"/>
        <pc:sldMkLst>
          <pc:docMk/>
          <pc:sldMk cId="1746391661" sldId="257"/>
        </pc:sldMkLst>
        <pc:spChg chg="del">
          <ac:chgData name="BOSANQUET, JACK (PGR)" userId="e15ac8bd-1aae-4892-815e-f22b920a78fa" providerId="ADAL" clId="{30AD8D09-EF05-D246-9AE3-8F07814A9223}" dt="2024-03-15T10:59:54.816" v="0" actId="478"/>
          <ac:spMkLst>
            <pc:docMk/>
            <pc:sldMk cId="1746391661" sldId="257"/>
            <ac:spMk id="2" creationId="{FE2542A5-F63C-BC4E-085B-45F49FC8904E}"/>
          </ac:spMkLst>
        </pc:spChg>
        <pc:spChg chg="del">
          <ac:chgData name="BOSANQUET, JACK (PGR)" userId="e15ac8bd-1aae-4892-815e-f22b920a78fa" providerId="ADAL" clId="{30AD8D09-EF05-D246-9AE3-8F07814A9223}" dt="2024-03-15T10:59:56.410" v="1" actId="478"/>
          <ac:spMkLst>
            <pc:docMk/>
            <pc:sldMk cId="1746391661" sldId="257"/>
            <ac:spMk id="3" creationId="{B95F9B52-CA9B-4FB7-6B80-04FA922F65B1}"/>
          </ac:spMkLst>
        </pc:spChg>
        <pc:spChg chg="add mod">
          <ac:chgData name="BOSANQUET, JACK (PGR)" userId="e15ac8bd-1aae-4892-815e-f22b920a78fa" providerId="ADAL" clId="{30AD8D09-EF05-D246-9AE3-8F07814A9223}" dt="2024-03-18T13:47:32.204" v="223" actId="208"/>
          <ac:spMkLst>
            <pc:docMk/>
            <pc:sldMk cId="1746391661" sldId="257"/>
            <ac:spMk id="5" creationId="{1211DBF9-9069-CBA8-FD5C-89A2A2B148E5}"/>
          </ac:spMkLst>
        </pc:spChg>
        <pc:picChg chg="add mod modCrop">
          <ac:chgData name="BOSANQUET, JACK (PGR)" userId="e15ac8bd-1aae-4892-815e-f22b920a78fa" providerId="ADAL" clId="{30AD8D09-EF05-D246-9AE3-8F07814A9223}" dt="2024-03-18T13:46:38.457" v="215" actId="1076"/>
          <ac:picMkLst>
            <pc:docMk/>
            <pc:sldMk cId="1746391661" sldId="257"/>
            <ac:picMk id="3" creationId="{B93D3585-9C75-2F33-B66D-4E3DEE4EC410}"/>
          </ac:picMkLst>
        </pc:picChg>
        <pc:picChg chg="add mod">
          <ac:chgData name="BOSANQUET, JACK (PGR)" userId="e15ac8bd-1aae-4892-815e-f22b920a78fa" providerId="ADAL" clId="{30AD8D09-EF05-D246-9AE3-8F07814A9223}" dt="2024-03-18T13:47:10.794" v="219" actId="1076"/>
          <ac:picMkLst>
            <pc:docMk/>
            <pc:sldMk cId="1746391661" sldId="257"/>
            <ac:picMk id="4" creationId="{91E2C068-D335-6B6B-A2DD-A6983400C60D}"/>
          </ac:picMkLst>
        </pc:picChg>
      </pc:sldChg>
      <pc:sldChg chg="addSp delSp modSp add mod">
        <pc:chgData name="BOSANQUET, JACK (PGR)" userId="e15ac8bd-1aae-4892-815e-f22b920a78fa" providerId="ADAL" clId="{30AD8D09-EF05-D246-9AE3-8F07814A9223}" dt="2024-03-15T11:04:29.129" v="24" actId="207"/>
        <pc:sldMkLst>
          <pc:docMk/>
          <pc:sldMk cId="3924682880" sldId="258"/>
        </pc:sldMkLst>
        <pc:spChg chg="add mod">
          <ac:chgData name="BOSANQUET, JACK (PGR)" userId="e15ac8bd-1aae-4892-815e-f22b920a78fa" providerId="ADAL" clId="{30AD8D09-EF05-D246-9AE3-8F07814A9223}" dt="2024-03-15T11:04:29.129" v="24" actId="207"/>
          <ac:spMkLst>
            <pc:docMk/>
            <pc:sldMk cId="3924682880" sldId="258"/>
            <ac:spMk id="5" creationId="{1D2243AB-4282-F0AA-AF85-7B6CBF34C59B}"/>
          </ac:spMkLst>
        </pc:spChg>
        <pc:picChg chg="add del mod">
          <ac:chgData name="BOSANQUET, JACK (PGR)" userId="e15ac8bd-1aae-4892-815e-f22b920a78fa" providerId="ADAL" clId="{30AD8D09-EF05-D246-9AE3-8F07814A9223}" dt="2024-03-15T11:04:17.024" v="22" actId="478"/>
          <ac:picMkLst>
            <pc:docMk/>
            <pc:sldMk cId="3924682880" sldId="258"/>
            <ac:picMk id="3" creationId="{85953D08-8A23-DAA5-5A5A-AAEAE8A9739C}"/>
          </ac:picMkLst>
        </pc:picChg>
        <pc:picChg chg="add mod">
          <ac:chgData name="BOSANQUET, JACK (PGR)" userId="e15ac8bd-1aae-4892-815e-f22b920a78fa" providerId="ADAL" clId="{30AD8D09-EF05-D246-9AE3-8F07814A9223}" dt="2024-03-15T11:04:13.911" v="21" actId="571"/>
          <ac:picMkLst>
            <pc:docMk/>
            <pc:sldMk cId="3924682880" sldId="258"/>
            <ac:picMk id="4" creationId="{C860084D-483E-657B-A96F-73E811D4BEB5}"/>
          </ac:picMkLst>
        </pc:picChg>
      </pc:sldChg>
      <pc:sldChg chg="addSp modSp add mod">
        <pc:chgData name="BOSANQUET, JACK (PGR)" userId="e15ac8bd-1aae-4892-815e-f22b920a78fa" providerId="ADAL" clId="{30AD8D09-EF05-D246-9AE3-8F07814A9223}" dt="2024-03-15T11:05:21.980" v="32" actId="1076"/>
        <pc:sldMkLst>
          <pc:docMk/>
          <pc:sldMk cId="1178034530" sldId="259"/>
        </pc:sldMkLst>
        <pc:picChg chg="add mod">
          <ac:chgData name="BOSANQUET, JACK (PGR)" userId="e15ac8bd-1aae-4892-815e-f22b920a78fa" providerId="ADAL" clId="{30AD8D09-EF05-D246-9AE3-8F07814A9223}" dt="2024-03-15T11:05:21.980" v="32" actId="1076"/>
          <ac:picMkLst>
            <pc:docMk/>
            <pc:sldMk cId="1178034530" sldId="259"/>
            <ac:picMk id="3" creationId="{277B4706-F9C0-C659-C5F1-26902BFA4513}"/>
          </ac:picMkLst>
        </pc:picChg>
      </pc:sldChg>
      <pc:sldChg chg="addSp modSp add mod">
        <pc:chgData name="BOSANQUET, JACK (PGR)" userId="e15ac8bd-1aae-4892-815e-f22b920a78fa" providerId="ADAL" clId="{30AD8D09-EF05-D246-9AE3-8F07814A9223}" dt="2024-03-15T11:06:31.115" v="37" actId="1076"/>
        <pc:sldMkLst>
          <pc:docMk/>
          <pc:sldMk cId="994077177" sldId="260"/>
        </pc:sldMkLst>
        <pc:picChg chg="add mod">
          <ac:chgData name="BOSANQUET, JACK (PGR)" userId="e15ac8bd-1aae-4892-815e-f22b920a78fa" providerId="ADAL" clId="{30AD8D09-EF05-D246-9AE3-8F07814A9223}" dt="2024-03-15T11:06:31.115" v="37" actId="1076"/>
          <ac:picMkLst>
            <pc:docMk/>
            <pc:sldMk cId="994077177" sldId="260"/>
            <ac:picMk id="3" creationId="{2B4737A5-817F-1F2F-FEF8-AE054A64D000}"/>
          </ac:picMkLst>
        </pc:picChg>
      </pc:sldChg>
      <pc:sldChg chg="addSp modSp add mod">
        <pc:chgData name="BOSANQUET, JACK (PGR)" userId="e15ac8bd-1aae-4892-815e-f22b920a78fa" providerId="ADAL" clId="{30AD8D09-EF05-D246-9AE3-8F07814A9223}" dt="2024-04-12T09:30:07.002" v="426" actId="20577"/>
        <pc:sldMkLst>
          <pc:docMk/>
          <pc:sldMk cId="3132183591" sldId="261"/>
        </pc:sldMkLst>
        <pc:spChg chg="add mod">
          <ac:chgData name="BOSANQUET, JACK (PGR)" userId="e15ac8bd-1aae-4892-815e-f22b920a78fa" providerId="ADAL" clId="{30AD8D09-EF05-D246-9AE3-8F07814A9223}" dt="2024-04-12T09:30:07.002" v="426" actId="20577"/>
          <ac:spMkLst>
            <pc:docMk/>
            <pc:sldMk cId="3132183591" sldId="261"/>
            <ac:spMk id="2" creationId="{01A69B7F-AF48-3266-BAB4-F1B86669F670}"/>
          </ac:spMkLst>
        </pc:spChg>
        <pc:spChg chg="add mod">
          <ac:chgData name="BOSANQUET, JACK (PGR)" userId="e15ac8bd-1aae-4892-815e-f22b920a78fa" providerId="ADAL" clId="{30AD8D09-EF05-D246-9AE3-8F07814A9223}" dt="2024-04-12T09:29:57.086" v="416" actId="21"/>
          <ac:spMkLst>
            <pc:docMk/>
            <pc:sldMk cId="3132183591" sldId="261"/>
            <ac:spMk id="3" creationId="{BE52AFE0-5B5A-4622-4B66-AAA9E27BDE29}"/>
          </ac:spMkLst>
        </pc:spChg>
      </pc:sldChg>
      <pc:sldChg chg="addSp delSp modSp add mod">
        <pc:chgData name="BOSANQUET, JACK (PGR)" userId="e15ac8bd-1aae-4892-815e-f22b920a78fa" providerId="ADAL" clId="{30AD8D09-EF05-D246-9AE3-8F07814A9223}" dt="2024-03-20T14:05:58.516" v="369" actId="14100"/>
        <pc:sldMkLst>
          <pc:docMk/>
          <pc:sldMk cId="3836555731" sldId="262"/>
        </pc:sldMkLst>
        <pc:spChg chg="add mod">
          <ac:chgData name="BOSANQUET, JACK (PGR)" userId="e15ac8bd-1aae-4892-815e-f22b920a78fa" providerId="ADAL" clId="{30AD8D09-EF05-D246-9AE3-8F07814A9223}" dt="2024-03-15T13:50:40.756" v="206"/>
          <ac:spMkLst>
            <pc:docMk/>
            <pc:sldMk cId="3836555731" sldId="262"/>
            <ac:spMk id="4" creationId="{50C71509-052A-3E9C-8A61-893A6A936267}"/>
          </ac:spMkLst>
        </pc:spChg>
        <pc:spChg chg="add mod">
          <ac:chgData name="BOSANQUET, JACK (PGR)" userId="e15ac8bd-1aae-4892-815e-f22b920a78fa" providerId="ADAL" clId="{30AD8D09-EF05-D246-9AE3-8F07814A9223}" dt="2024-03-20T14:05:58.516" v="369" actId="14100"/>
          <ac:spMkLst>
            <pc:docMk/>
            <pc:sldMk cId="3836555731" sldId="262"/>
            <ac:spMk id="7" creationId="{95B53D44-6860-7694-E033-BAAA87AFDADD}"/>
          </ac:spMkLst>
        </pc:spChg>
        <pc:picChg chg="add mod">
          <ac:chgData name="BOSANQUET, JACK (PGR)" userId="e15ac8bd-1aae-4892-815e-f22b920a78fa" providerId="ADAL" clId="{30AD8D09-EF05-D246-9AE3-8F07814A9223}" dt="2024-03-20T14:05:13.364" v="300" actId="1076"/>
          <ac:picMkLst>
            <pc:docMk/>
            <pc:sldMk cId="3836555731" sldId="262"/>
            <ac:picMk id="3" creationId="{03301EF8-E364-26C5-449B-BF3D92FC1EFB}"/>
          </ac:picMkLst>
        </pc:picChg>
        <pc:picChg chg="add del mod">
          <ac:chgData name="BOSANQUET, JACK (PGR)" userId="e15ac8bd-1aae-4892-815e-f22b920a78fa" providerId="ADAL" clId="{30AD8D09-EF05-D246-9AE3-8F07814A9223}" dt="2024-03-15T13:47:41.384" v="142" actId="478"/>
          <ac:picMkLst>
            <pc:docMk/>
            <pc:sldMk cId="3836555731" sldId="262"/>
            <ac:picMk id="3" creationId="{82E5E2BA-E1F6-A0B4-CBD2-E8EF6CAD9BC9}"/>
          </ac:picMkLst>
        </pc:picChg>
        <pc:picChg chg="add del mod modCrop">
          <ac:chgData name="BOSANQUET, JACK (PGR)" userId="e15ac8bd-1aae-4892-815e-f22b920a78fa" providerId="ADAL" clId="{30AD8D09-EF05-D246-9AE3-8F07814A9223}" dt="2024-03-15T13:52:23.182" v="207" actId="478"/>
          <ac:picMkLst>
            <pc:docMk/>
            <pc:sldMk cId="3836555731" sldId="262"/>
            <ac:picMk id="6" creationId="{F77A9481-045F-4CF4-6936-A13D0530E040}"/>
          </ac:picMkLst>
        </pc:picChg>
        <pc:picChg chg="add del mod">
          <ac:chgData name="BOSANQUET, JACK (PGR)" userId="e15ac8bd-1aae-4892-815e-f22b920a78fa" providerId="ADAL" clId="{30AD8D09-EF05-D246-9AE3-8F07814A9223}" dt="2024-03-20T14:04:51.244" v="293" actId="478"/>
          <ac:picMkLst>
            <pc:docMk/>
            <pc:sldMk cId="3836555731" sldId="262"/>
            <ac:picMk id="8" creationId="{24190CEF-5213-81E7-DC32-16559AD6380A}"/>
          </ac:picMkLst>
        </pc:picChg>
        <pc:cxnChg chg="add mod">
          <ac:chgData name="BOSANQUET, JACK (PGR)" userId="e15ac8bd-1aae-4892-815e-f22b920a78fa" providerId="ADAL" clId="{30AD8D09-EF05-D246-9AE3-8F07814A9223}" dt="2024-03-20T14:05:32.517" v="302" actId="1076"/>
          <ac:cxnSpMkLst>
            <pc:docMk/>
            <pc:sldMk cId="3836555731" sldId="262"/>
            <ac:cxnSpMk id="6" creationId="{4A361DA7-B011-563D-D93F-76E1BE3D6D67}"/>
          </ac:cxnSpMkLst>
        </pc:cxnChg>
      </pc:sldChg>
      <pc:sldChg chg="add">
        <pc:chgData name="BOSANQUET, JACK (PGR)" userId="e15ac8bd-1aae-4892-815e-f22b920a78fa" providerId="ADAL" clId="{30AD8D09-EF05-D246-9AE3-8F07814A9223}" dt="2024-03-15T11:00:01.579" v="7"/>
        <pc:sldMkLst>
          <pc:docMk/>
          <pc:sldMk cId="2681156104" sldId="263"/>
        </pc:sldMkLst>
      </pc:sldChg>
      <pc:sldChg chg="addSp delSp modSp new mod">
        <pc:chgData name="BOSANQUET, JACK (PGR)" userId="e15ac8bd-1aae-4892-815e-f22b920a78fa" providerId="ADAL" clId="{30AD8D09-EF05-D246-9AE3-8F07814A9223}" dt="2024-03-15T13:44:27.659" v="141" actId="20577"/>
        <pc:sldMkLst>
          <pc:docMk/>
          <pc:sldMk cId="4280935273" sldId="264"/>
        </pc:sldMkLst>
        <pc:spChg chg="del">
          <ac:chgData name="BOSANQUET, JACK (PGR)" userId="e15ac8bd-1aae-4892-815e-f22b920a78fa" providerId="ADAL" clId="{30AD8D09-EF05-D246-9AE3-8F07814A9223}" dt="2024-03-15T13:43:34.339" v="80" actId="478"/>
          <ac:spMkLst>
            <pc:docMk/>
            <pc:sldMk cId="4280935273" sldId="264"/>
            <ac:spMk id="2" creationId="{20BA6EFF-52AF-DFAA-5EC7-711B56114911}"/>
          </ac:spMkLst>
        </pc:spChg>
        <pc:spChg chg="del">
          <ac:chgData name="BOSANQUET, JACK (PGR)" userId="e15ac8bd-1aae-4892-815e-f22b920a78fa" providerId="ADAL" clId="{30AD8D09-EF05-D246-9AE3-8F07814A9223}" dt="2024-03-15T13:43:36.952" v="81" actId="478"/>
          <ac:spMkLst>
            <pc:docMk/>
            <pc:sldMk cId="4280935273" sldId="264"/>
            <ac:spMk id="3" creationId="{E7C1ACAF-B24A-F223-742F-CBC811059E4F}"/>
          </ac:spMkLst>
        </pc:spChg>
        <pc:spChg chg="add mod">
          <ac:chgData name="BOSANQUET, JACK (PGR)" userId="e15ac8bd-1aae-4892-815e-f22b920a78fa" providerId="ADAL" clId="{30AD8D09-EF05-D246-9AE3-8F07814A9223}" dt="2024-03-15T13:44:27.659" v="141" actId="20577"/>
          <ac:spMkLst>
            <pc:docMk/>
            <pc:sldMk cId="4280935273" sldId="264"/>
            <ac:spMk id="8" creationId="{D1861021-C527-9CB6-8D78-37C40A6E812F}"/>
          </ac:spMkLst>
        </pc:spChg>
        <pc:picChg chg="add mod">
          <ac:chgData name="BOSANQUET, JACK (PGR)" userId="e15ac8bd-1aae-4892-815e-f22b920a78fa" providerId="ADAL" clId="{30AD8D09-EF05-D246-9AE3-8F07814A9223}" dt="2024-03-15T13:44:01.114" v="86" actId="1076"/>
          <ac:picMkLst>
            <pc:docMk/>
            <pc:sldMk cId="4280935273" sldId="264"/>
            <ac:picMk id="5" creationId="{71DC5670-FF40-C610-1CD3-96E13001DD81}"/>
          </ac:picMkLst>
        </pc:picChg>
        <pc:cxnChg chg="add">
          <ac:chgData name="BOSANQUET, JACK (PGR)" userId="e15ac8bd-1aae-4892-815e-f22b920a78fa" providerId="ADAL" clId="{30AD8D09-EF05-D246-9AE3-8F07814A9223}" dt="2024-03-15T13:44:06.890" v="87" actId="11529"/>
          <ac:cxnSpMkLst>
            <pc:docMk/>
            <pc:sldMk cId="4280935273" sldId="264"/>
            <ac:cxnSpMk id="7" creationId="{44B9FBE8-5835-0878-56DF-BE2D3BD37A10}"/>
          </ac:cxnSpMkLst>
        </pc:cxnChg>
      </pc:sldChg>
      <pc:sldChg chg="addSp delSp modSp new mod">
        <pc:chgData name="BOSANQUET, JACK (PGR)" userId="e15ac8bd-1aae-4892-815e-f22b920a78fa" providerId="ADAL" clId="{30AD8D09-EF05-D246-9AE3-8F07814A9223}" dt="2024-03-19T13:23:46.978" v="292" actId="20577"/>
        <pc:sldMkLst>
          <pc:docMk/>
          <pc:sldMk cId="943823847" sldId="265"/>
        </pc:sldMkLst>
        <pc:spChg chg="del">
          <ac:chgData name="BOSANQUET, JACK (PGR)" userId="e15ac8bd-1aae-4892-815e-f22b920a78fa" providerId="ADAL" clId="{30AD8D09-EF05-D246-9AE3-8F07814A9223}" dt="2024-03-19T13:23:06.712" v="229" actId="478"/>
          <ac:spMkLst>
            <pc:docMk/>
            <pc:sldMk cId="943823847" sldId="265"/>
            <ac:spMk id="2" creationId="{4B7C46A0-7301-286D-9249-9CF4098159E3}"/>
          </ac:spMkLst>
        </pc:spChg>
        <pc:spChg chg="del">
          <ac:chgData name="BOSANQUET, JACK (PGR)" userId="e15ac8bd-1aae-4892-815e-f22b920a78fa" providerId="ADAL" clId="{30AD8D09-EF05-D246-9AE3-8F07814A9223}" dt="2024-03-19T13:23:08.544" v="230" actId="478"/>
          <ac:spMkLst>
            <pc:docMk/>
            <pc:sldMk cId="943823847" sldId="265"/>
            <ac:spMk id="3" creationId="{603F2C5A-E74C-3A61-62F5-A92AFA9D7147}"/>
          </ac:spMkLst>
        </pc:spChg>
        <pc:spChg chg="add mod">
          <ac:chgData name="BOSANQUET, JACK (PGR)" userId="e15ac8bd-1aae-4892-815e-f22b920a78fa" providerId="ADAL" clId="{30AD8D09-EF05-D246-9AE3-8F07814A9223}" dt="2024-03-19T13:23:46.978" v="292" actId="20577"/>
          <ac:spMkLst>
            <pc:docMk/>
            <pc:sldMk cId="943823847" sldId="265"/>
            <ac:spMk id="9" creationId="{096B3B13-B222-987A-B131-9ACB9BC2890B}"/>
          </ac:spMkLst>
        </pc:spChg>
        <pc:picChg chg="add mod">
          <ac:chgData name="BOSANQUET, JACK (PGR)" userId="e15ac8bd-1aae-4892-815e-f22b920a78fa" providerId="ADAL" clId="{30AD8D09-EF05-D246-9AE3-8F07814A9223}" dt="2024-03-19T13:23:16.690" v="235" actId="1076"/>
          <ac:picMkLst>
            <pc:docMk/>
            <pc:sldMk cId="943823847" sldId="265"/>
            <ac:picMk id="5" creationId="{0AC38E6D-877A-B3E9-87DD-CF5257BE90A9}"/>
          </ac:picMkLst>
        </pc:picChg>
        <pc:cxnChg chg="add mod">
          <ac:chgData name="BOSANQUET, JACK (PGR)" userId="e15ac8bd-1aae-4892-815e-f22b920a78fa" providerId="ADAL" clId="{30AD8D09-EF05-D246-9AE3-8F07814A9223}" dt="2024-03-19T13:23:25.769" v="237" actId="14100"/>
          <ac:cxnSpMkLst>
            <pc:docMk/>
            <pc:sldMk cId="943823847" sldId="265"/>
            <ac:cxnSpMk id="7" creationId="{6F5BE198-2587-1EFC-84A7-CB6ED73EDC8E}"/>
          </ac:cxnSpMkLst>
        </pc:cxnChg>
      </pc:sldChg>
    </pc:docChg>
  </pc:docChgLst>
  <pc:docChgLst>
    <pc:chgData name="BOSANQUET, JACK (PGR)" userId="e15ac8bd-1aae-4892-815e-f22b920a78fa" providerId="ADAL" clId="{272E5DF6-5CEB-8D4F-B713-5C75EAC1C8DF}"/>
    <pc:docChg chg="delSld">
      <pc:chgData name="BOSANQUET, JACK (PGR)" userId="e15ac8bd-1aae-4892-815e-f22b920a78fa" providerId="ADAL" clId="{272E5DF6-5CEB-8D4F-B713-5C75EAC1C8DF}" dt="2024-05-23T11:21:04.830" v="0" actId="2696"/>
      <pc:docMkLst>
        <pc:docMk/>
      </pc:docMkLst>
      <pc:sldChg chg="del">
        <pc:chgData name="BOSANQUET, JACK (PGR)" userId="e15ac8bd-1aae-4892-815e-f22b920a78fa" providerId="ADAL" clId="{272E5DF6-5CEB-8D4F-B713-5C75EAC1C8DF}" dt="2024-05-23T11:21:04.830" v="0" actId="2696"/>
        <pc:sldMkLst>
          <pc:docMk/>
          <pc:sldMk cId="268115610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E137-8E12-C213-1F9F-007F4C78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3A3D4-FE7D-ABC0-582F-13E0C2EC4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4789-92A7-7D69-F02E-6464D5C3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35B9-0910-184B-35DF-64F40AD1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5DC5E-7623-A2CE-6082-AE30A901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34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E926-D6FD-33BD-47E6-709B7A19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35A9-3BD9-BC89-7F9D-4E255CB74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268D-ED0A-EE41-32F1-3A0B3C5F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311E-BDB3-DA1B-3B98-A6B33842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85DF-23E2-28DC-8AB9-D641EEE9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85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5F65E-AE05-A681-B211-A4540F20D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643FF-B9AB-4689-EA1B-6C84E005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765F-FA95-32F6-4F3E-AF2F42E0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AAB3-EB62-CDDD-23D6-985E0CCC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2D8B-6B16-0B67-F066-6D39D1A5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4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DEE0-207F-1DF9-73A0-3C7DF49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54A1-CE33-7206-A108-329B2DA2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4F479-BDA4-2BBC-FD17-444D0807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3C98-E1C9-3073-292B-63017DE3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B8FE-C4AC-CFF1-349C-247A7BEE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68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62C7-089A-A71F-388C-BE93B510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8692A-AB0B-F81C-21B4-D78A70DE1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60-0E8E-0D1E-6BA7-289AD568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19C6-BEA0-7E17-8BCD-773FE087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E8F0-5119-3F4B-DCF6-E5702C2D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7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9B22-5EF1-050E-3C7B-72A715C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E33D-2BC2-75C0-91BA-B3C03F5CE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9A0B4-0A72-3DAE-254F-5536202CC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DA8C7-34D0-CE3B-F7C5-FADE4D1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BD7E-58D1-76C3-EB9C-3B1E4BB3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0CB11-3C1C-4483-01F2-1562B902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6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3322-1902-28B1-81A4-D8961E18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B519-C998-0F8A-CEAA-0D95C19B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948FE-54BF-4392-4A40-1EB09FFBE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9BE6-921E-D5F6-E5EA-1937B6F1A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F5A12-553C-CF8F-37C4-7A64CB56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2ACDC-996E-F983-5924-5434CAA8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7FBB8-8D4B-CEF5-978C-53731B59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3305B-C88D-35D2-D7A0-B306A55D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5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BCB7-3229-B1CE-B11C-B953E8AA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CE182-2ED5-C5BB-F67F-04B04D80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A5BE4-CD37-41C6-710E-6AF444C2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15012-D683-10EC-E415-E4D7CD40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5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31AEA-7978-623F-D0D4-8619A3A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603D9-91D9-D894-27FE-849C2847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7A18C-577D-06A4-65B0-66690474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D67B-08AC-1669-FFB1-0E42FB64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1750-CAF2-053F-8511-6FBF2850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9A94F-0762-E20F-8BFE-C81483D0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469F8-D0DC-9616-D4A7-4DAA916A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6F9F3-7ADC-4833-B121-3CF3E7CD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64D74-4C7E-D9AD-BB3C-BCDD6B5E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2DC7-5C02-097F-936A-07B26F1E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5E147-5C2B-CFD2-8522-7F625F4C1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ED171-C13C-5A07-D493-BAE6D055A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BC79-7037-806E-0379-E3ADC8E1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51B59-6659-A25F-BFA9-ADCCE23A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70FE-5F15-906B-9D93-0B02B85F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9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B92F6-7BD2-C47D-CE0C-3730F572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04822-92C6-B3B1-46FA-51432703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5790-B588-7DB9-F400-4BEF352B9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AF78F-B2E2-544E-A1F1-11692742F7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D1B4-28DC-4D2D-B249-F43A4193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9DAF-44D3-2912-280B-D89F883B8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2774E-5813-4D44-8C10-DA16A251D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45B-427A-252E-EAC9-DFDC32F25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Metaboanalyst</a:t>
            </a:r>
            <a:r>
              <a:rPr lang="en-GB" dirty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31527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3D3585-9C75-2F33-B66D-4E3DEE4EC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71"/>
          <a:stretch/>
        </p:blipFill>
        <p:spPr>
          <a:xfrm>
            <a:off x="78302" y="3706191"/>
            <a:ext cx="11857220" cy="2634866"/>
          </a:xfrm>
          <a:prstGeom prst="rect">
            <a:avLst/>
          </a:prstGeom>
        </p:spPr>
      </p:pic>
      <p:pic>
        <p:nvPicPr>
          <p:cNvPr id="4" name="Picture 3" descr="A table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91E2C068-D335-6B6B-A2DD-A6983400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12" y="198745"/>
            <a:ext cx="7772400" cy="35074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211DBF9-9069-CBA8-FD5C-89A2A2B148E5}"/>
              </a:ext>
            </a:extLst>
          </p:cNvPr>
          <p:cNvSpPr/>
          <p:nvPr/>
        </p:nvSpPr>
        <p:spPr>
          <a:xfrm>
            <a:off x="3329796" y="1512521"/>
            <a:ext cx="1535502" cy="879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9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60084D-483E-657B-A96F-73E811D4B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32" y="141849"/>
            <a:ext cx="7336540" cy="657430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D2243AB-4282-F0AA-AF85-7B6CBF34C59B}"/>
              </a:ext>
            </a:extLst>
          </p:cNvPr>
          <p:cNvSpPr/>
          <p:nvPr/>
        </p:nvSpPr>
        <p:spPr>
          <a:xfrm>
            <a:off x="6805534" y="5876144"/>
            <a:ext cx="1888761" cy="9818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8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urvey&#10;&#10;Description automatically generated">
            <a:extLst>
              <a:ext uri="{FF2B5EF4-FFF2-40B4-BE49-F238E27FC236}">
                <a16:creationId xmlns:a16="http://schemas.microsoft.com/office/drawing/2014/main" id="{277B4706-F9C0-C659-C5F1-26902BFA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76" y="662742"/>
            <a:ext cx="10249483" cy="55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3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B4737A5-817F-1F2F-FEF8-AE054A64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15" y="326081"/>
            <a:ext cx="6496258" cy="62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7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69B7F-AF48-3266-BAB4-F1B86669F670}"/>
              </a:ext>
            </a:extLst>
          </p:cNvPr>
          <p:cNvSpPr txBox="1"/>
          <p:nvPr/>
        </p:nvSpPr>
        <p:spPr>
          <a:xfrm>
            <a:off x="989351" y="1304144"/>
            <a:ext cx="5106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Colours:</a:t>
            </a:r>
          </a:p>
          <a:p>
            <a:r>
              <a:rPr lang="en-GB" dirty="0"/>
              <a:t>"</a:t>
            </a:r>
            <a:r>
              <a:rPr lang="en-GB" dirty="0" err="1"/>
              <a:t>Mock_Water</a:t>
            </a:r>
            <a:r>
              <a:rPr lang="en-GB" dirty="0"/>
              <a:t>" = "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#0000FF</a:t>
            </a:r>
            <a:r>
              <a:rPr lang="en-GB" dirty="0"/>
              <a:t>", </a:t>
            </a:r>
          </a:p>
          <a:p>
            <a:r>
              <a:rPr lang="en-GB" dirty="0"/>
              <a:t>"</a:t>
            </a:r>
            <a:r>
              <a:rPr lang="en-GB" dirty="0" err="1"/>
              <a:t>Mock_BABA</a:t>
            </a:r>
            <a:r>
              <a:rPr lang="en-GB" dirty="0"/>
              <a:t>" = "#117733", </a:t>
            </a:r>
          </a:p>
          <a:p>
            <a:r>
              <a:rPr lang="en-GB" dirty="0"/>
              <a:t>"</a:t>
            </a:r>
            <a:r>
              <a:rPr lang="en-GB" dirty="0" err="1"/>
              <a:t>Mock_JA</a:t>
            </a:r>
            <a:r>
              <a:rPr lang="en-GB" dirty="0"/>
              <a:t>" = "#AA4499", </a:t>
            </a:r>
          </a:p>
          <a:p>
            <a:r>
              <a:rPr lang="en-GB" dirty="0"/>
              <a:t>"</a:t>
            </a:r>
            <a:r>
              <a:rPr lang="en-GB" dirty="0" err="1"/>
              <a:t>Mock_SA</a:t>
            </a:r>
            <a:r>
              <a:rPr lang="en-GB" dirty="0"/>
              <a:t>" = "#DDCC77", </a:t>
            </a:r>
          </a:p>
          <a:p>
            <a:r>
              <a:rPr lang="en-GB" dirty="0"/>
              <a:t>"</a:t>
            </a:r>
            <a:r>
              <a:rPr lang="en-GB" dirty="0" err="1"/>
              <a:t>PM_Water</a:t>
            </a:r>
            <a:r>
              <a:rPr lang="en-GB" dirty="0"/>
              <a:t>" = "#33bbee", </a:t>
            </a:r>
          </a:p>
          <a:p>
            <a:r>
              <a:rPr lang="en-GB" dirty="0"/>
              <a:t>"PM_BABA" = "#44AA99", </a:t>
            </a:r>
          </a:p>
          <a:p>
            <a:r>
              <a:rPr lang="en-GB" dirty="0"/>
              <a:t>"PM_JA" =  "#882255", </a:t>
            </a:r>
          </a:p>
          <a:p>
            <a:r>
              <a:rPr lang="en-GB" dirty="0"/>
              <a:t>"PM_SA" = "#999933”</a:t>
            </a:r>
          </a:p>
          <a:p>
            <a:endParaRPr lang="en-GB" dirty="0"/>
          </a:p>
          <a:p>
            <a:r>
              <a:rPr lang="en-GB" dirty="0"/>
              <a:t>Shapes:</a:t>
            </a:r>
          </a:p>
          <a:p>
            <a:r>
              <a:rPr lang="en-GB" dirty="0"/>
              <a:t>19 (circle) for mock</a:t>
            </a:r>
          </a:p>
          <a:p>
            <a:r>
              <a:rPr lang="en-GB" dirty="0"/>
              <a:t>17 (triangle) for 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2AFE0-5B5A-4622-4B66-AAA9E27BDE29}"/>
              </a:ext>
            </a:extLst>
          </p:cNvPr>
          <p:cNvSpPr txBox="1"/>
          <p:nvPr/>
        </p:nvSpPr>
        <p:spPr>
          <a:xfrm>
            <a:off x="5816184" y="674557"/>
            <a:ext cx="415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1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0AC38E6D-877A-B3E9-87DD-CF5257BE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5" y="1860909"/>
            <a:ext cx="11127415" cy="15680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5BE198-2587-1EFC-84A7-CB6ED73EDC8E}"/>
              </a:ext>
            </a:extLst>
          </p:cNvPr>
          <p:cNvCxnSpPr>
            <a:cxnSpLocks/>
          </p:cNvCxnSpPr>
          <p:nvPr/>
        </p:nvCxnSpPr>
        <p:spPr>
          <a:xfrm flipH="1" flipV="1">
            <a:off x="1673525" y="3429000"/>
            <a:ext cx="448573" cy="1574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6B3B13-B222-987A-B131-9ACB9BC2890B}"/>
              </a:ext>
            </a:extLst>
          </p:cNvPr>
          <p:cNvSpPr txBox="1"/>
          <p:nvPr/>
        </p:nvSpPr>
        <p:spPr>
          <a:xfrm>
            <a:off x="2708694" y="4761781"/>
            <a:ext cx="2467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 unticked this box as time-points are separate</a:t>
            </a:r>
          </a:p>
        </p:txBody>
      </p:sp>
    </p:spTree>
    <p:extLst>
      <p:ext uri="{BB962C8B-B14F-4D97-AF65-F5344CB8AC3E}">
        <p14:creationId xmlns:p14="http://schemas.microsoft.com/office/powerpoint/2010/main" val="94382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DC5670-FF40-C610-1CD3-96E13001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0" y="719529"/>
            <a:ext cx="7952010" cy="21041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B9FBE8-5835-0878-56DF-BE2D3BD37A10}"/>
              </a:ext>
            </a:extLst>
          </p:cNvPr>
          <p:cNvCxnSpPr/>
          <p:nvPr/>
        </p:nvCxnSpPr>
        <p:spPr>
          <a:xfrm flipV="1">
            <a:off x="5186597" y="2823669"/>
            <a:ext cx="0" cy="1958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861021-C527-9CB6-8D78-37C40A6E812F}"/>
              </a:ext>
            </a:extLst>
          </p:cNvPr>
          <p:cNvSpPr txBox="1"/>
          <p:nvPr/>
        </p:nvSpPr>
        <p:spPr>
          <a:xfrm>
            <a:off x="4377128" y="4991725"/>
            <a:ext cx="2038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options match those used in R for </a:t>
            </a:r>
            <a:r>
              <a:rPr lang="en-GB" dirty="0" err="1"/>
              <a:t>RNAseq</a:t>
            </a:r>
            <a:r>
              <a:rPr lang="en-GB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28093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C71509-052A-3E9C-8A61-893A6A936267}"/>
              </a:ext>
            </a:extLst>
          </p:cNvPr>
          <p:cNvSpPr txBox="1"/>
          <p:nvPr/>
        </p:nvSpPr>
        <p:spPr>
          <a:xfrm>
            <a:off x="7000407" y="1034321"/>
            <a:ext cx="290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Heatmap options</a:t>
            </a:r>
          </a:p>
          <a:p>
            <a:endParaRPr lang="en-GB" dirty="0"/>
          </a:p>
          <a:p>
            <a:r>
              <a:rPr lang="en-GB" dirty="0"/>
              <a:t>Note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The maximum number of features can be displayed is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2000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 features (selected based on IQR by default).</a:t>
            </a:r>
            <a:endParaRPr lang="en-GB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3301EF8-E364-26C5-449B-BF3D92FC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5" y="398242"/>
            <a:ext cx="5704955" cy="60615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361DA7-B011-563D-D93F-76E1BE3D6D67}"/>
              </a:ext>
            </a:extLst>
          </p:cNvPr>
          <p:cNvCxnSpPr/>
          <p:nvPr/>
        </p:nvCxnSpPr>
        <p:spPr>
          <a:xfrm flipH="1">
            <a:off x="3243522" y="768927"/>
            <a:ext cx="10822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B53D44-6860-7694-E033-BAAA87AFDADD}"/>
              </a:ext>
            </a:extLst>
          </p:cNvPr>
          <p:cNvSpPr txBox="1"/>
          <p:nvPr/>
        </p:nvSpPr>
        <p:spPr>
          <a:xfrm>
            <a:off x="4325735" y="398242"/>
            <a:ext cx="201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original data and </a:t>
            </a:r>
            <a:r>
              <a:rPr lang="en-GB" dirty="0" err="1"/>
              <a:t>autoscale</a:t>
            </a:r>
            <a:r>
              <a:rPr lang="en-GB" dirty="0"/>
              <a:t> to match transcriptomics heatmaps</a:t>
            </a:r>
          </a:p>
        </p:txBody>
      </p:sp>
    </p:spTree>
    <p:extLst>
      <p:ext uri="{BB962C8B-B14F-4D97-AF65-F5344CB8AC3E}">
        <p14:creationId xmlns:p14="http://schemas.microsoft.com/office/powerpoint/2010/main" val="383655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139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Google Sans</vt:lpstr>
      <vt:lpstr>Office Theme</vt:lpstr>
      <vt:lpstr>Metaboanalyst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Metaboanalyst steps</dc:title>
  <dc:creator>Jack Bosanquet (PhD Biosciences FT (MIBTP))</dc:creator>
  <cp:lastModifiedBy>Jack Bosanquet (PhD Biosciences FT (MIBTP))</cp:lastModifiedBy>
  <cp:revision>1</cp:revision>
  <dcterms:created xsi:type="dcterms:W3CDTF">2024-03-15T10:59:05Z</dcterms:created>
  <dcterms:modified xsi:type="dcterms:W3CDTF">2024-05-23T11:21:14Z</dcterms:modified>
</cp:coreProperties>
</file>