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9" r:id="rId4"/>
    <p:sldId id="260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05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04B62-006B-42F8-B509-507B68A87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CA4527-514E-4F87-8507-5ABFBD9BD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110DB-1EE2-4BB7-980B-DCEDF68C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2CA79-2FC3-4BCA-AC36-30B2CE09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F0A61-D549-4A47-BF92-042FF715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20EB7-C30C-4A4E-AD61-2F8C52C7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B3A101-5E61-4722-AA4D-216EA9A90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2E80C-8CE1-4E02-84B6-C8DE43F5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06426-A169-40E9-A435-749CD98F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C2FBC-7EC4-4004-9290-E33CCFED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8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03F3C-2C69-4888-A222-32F0A9E0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363507-4F6D-43FE-BE79-C11867C3A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CD99C-2D77-4B27-A073-EB56323D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0F9D7-13D8-4BD8-AD27-51F0F81B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F089F-BA56-4F9D-907E-0613778D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9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9549-EB40-4B0A-B4AD-9858A565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2327B-6B4E-4FBF-A89C-5C7A159E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686F6-F907-46EA-9BF7-064BB65B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414B4-328A-4B6F-A5A6-B8C36D9D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985AF-370B-48AF-B18B-462F3EB6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3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97D20-0711-4B1B-9BEC-94C7C3AC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D9269-755E-46E3-876B-D1866152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1F43F-FCBC-4642-93F6-39D36042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83A9C-8D7D-4DAD-87B7-3237CAF1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8967E-DA2D-4AA3-B07B-38228157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7ACDC-9B85-44BE-9114-26752593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1EBA9-4298-4CAB-A466-595AB5170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84673-1B5E-40DE-A4CD-569B48406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29F78-0EF4-4C5F-B6C5-46B986A4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088E3-8C5F-4FD3-A05F-74A245E1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AD817-7F0C-4FCC-8A80-B0879367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4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50116-2EA2-4F86-9FAE-0B80C000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F7476-97D3-4D72-BC13-50469F3C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974A7C-10CA-4B4A-A02E-4B2584C3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D2E54F-8AD5-4FE3-AE6E-EC7C1652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BF9AB4-C04E-4B68-8665-21677F95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8B652F-8A04-4931-97C2-A2B22027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EA6D23-ECE0-45A5-B0D7-A3A557F6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F76B82-065B-4B53-A5AC-5943F469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5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6ADAB-BB50-41E7-8E4E-95B5A24A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B32FB6-B706-474A-B1B7-9EC3205F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124B4-E2B9-43A2-B522-3C23F7F9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ADB254-36B7-4F93-8D0A-4B183603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4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129E3E-06DC-487D-8AF7-4FBF877F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EBCC1-D6E0-475B-9B5D-3560FED8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2A9F6D-BA76-4AAE-9585-3EC84BCE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7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5610C-E340-4947-9AF1-E9D3B0FB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DE577-6B89-4DE2-91C1-CC31C59C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575B74-075E-43F6-8549-1935DF4F2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426903-229B-4A2F-A2B7-2B10375A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F367D-AEF3-4F28-931D-188673D5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764C1-CE49-46C0-8EEF-1E1E46EF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5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26A0-8E47-4ED5-B08B-C9E7706B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3EBC22-1B85-42F9-BE54-86AC2918A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89130-E96A-4919-8AAF-6AA662056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21B7A-292D-44E4-AF63-07C62AD1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AC027-4601-4C15-A0A3-FCCC2C72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B8778-71C8-4F6D-9C6B-616FF323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9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B3E676-381E-42F7-8972-23769F3B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6F543-E357-4ED9-892F-F3F43199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9DFE6-1AE4-4AF5-8C68-0CAC29AA0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EDDE-86D4-4989-8A79-1592EED6F07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1D54B-7721-4BDD-93A4-DC5E08185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A742-91B6-44D1-9BA6-BD937A55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BD80-3D2F-4336-B602-E6CA5BBEF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ongqf@cemps.ac.cn" TargetMode="Externa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920707-0E19-D3F7-8360-A802F6C5B7D2}"/>
              </a:ext>
            </a:extLst>
          </p:cNvPr>
          <p:cNvSpPr/>
          <p:nvPr/>
        </p:nvSpPr>
        <p:spPr>
          <a:xfrm>
            <a:off x="3209856" y="947673"/>
            <a:ext cx="5300340" cy="5300340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1" t="1" r="-15117" b="-15117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56E4D9-8D73-21D3-3D35-5CE2A0F14F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63" t="8222" r="21135" b="21037"/>
          <a:stretch/>
        </p:blipFill>
        <p:spPr>
          <a:xfrm>
            <a:off x="9988546" y="154772"/>
            <a:ext cx="1841441" cy="18414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70B8EC-82AB-AC9B-D3BA-6912AEC5CAD1}"/>
              </a:ext>
            </a:extLst>
          </p:cNvPr>
          <p:cNvSpPr txBox="1"/>
          <p:nvPr/>
        </p:nvSpPr>
        <p:spPr>
          <a:xfrm>
            <a:off x="167149" y="272759"/>
            <a:ext cx="9988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2023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光合作用生理生态研讨会暨光合作用研究技术暑期学校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742E360-C30F-25E7-6D04-0CCF9FD48D36}"/>
              </a:ext>
            </a:extLst>
          </p:cNvPr>
          <p:cNvSpPr txBox="1">
            <a:spLocks/>
          </p:cNvSpPr>
          <p:nvPr/>
        </p:nvSpPr>
        <p:spPr>
          <a:xfrm>
            <a:off x="1524000" y="2644209"/>
            <a:ext cx="9144000" cy="95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利用株型参数构建水稻</a:t>
            </a:r>
            <a:r>
              <a:rPr lang="en-US" altLang="zh-CN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3D</a:t>
            </a:r>
            <a:r>
              <a:rPr lang="zh-CN" altLang="en-US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冠层模型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05CF9E9E-7B3C-1AA0-E350-8AC9F542ED96}"/>
              </a:ext>
            </a:extLst>
          </p:cNvPr>
          <p:cNvSpPr txBox="1">
            <a:spLocks/>
          </p:cNvSpPr>
          <p:nvPr/>
        </p:nvSpPr>
        <p:spPr>
          <a:xfrm>
            <a:off x="1524000" y="4572000"/>
            <a:ext cx="9144000" cy="1524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宋青峰</a:t>
            </a:r>
            <a:endParaRPr lang="en-US" altLang="zh-CN"/>
          </a:p>
          <a:p>
            <a:r>
              <a:rPr lang="en-US" altLang="zh-CN">
                <a:hlinkClick r:id="rId6"/>
              </a:rPr>
              <a:t>songqf@cemps.ac.cn</a:t>
            </a:r>
            <a:endParaRPr lang="en-US" altLang="zh-CN"/>
          </a:p>
          <a:p>
            <a:r>
              <a:rPr lang="en-US" altLang="zh-CN"/>
              <a:t>2023-7-24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DE3ADD-1897-F938-BC0E-0D4378CED4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9" b="21693"/>
          <a:stretch/>
        </p:blipFill>
        <p:spPr>
          <a:xfrm>
            <a:off x="5671480" y="4648007"/>
            <a:ext cx="225725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7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C8EA07-C3B1-4C87-91B7-4C84B6FBF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25" y="967121"/>
            <a:ext cx="4290801" cy="56787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6D2C8D-F8F6-42F7-8379-BBD40FC38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54" y="967121"/>
            <a:ext cx="3904983" cy="567879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BAD44B7-CF01-4EFD-A11E-30883AA6FBA2}"/>
              </a:ext>
            </a:extLst>
          </p:cNvPr>
          <p:cNvSpPr txBox="1">
            <a:spLocks/>
          </p:cNvSpPr>
          <p:nvPr/>
        </p:nvSpPr>
        <p:spPr>
          <a:xfrm>
            <a:off x="478972" y="212085"/>
            <a:ext cx="7211785" cy="688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24</a:t>
            </a:r>
            <a:r>
              <a:rPr lang="zh-CN" altLang="en-US" sz="2800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章：作物冠层光合模型构建与模拟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E01E31-A918-47E0-3B7D-582865640F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63" t="8222" r="21135" b="21037"/>
          <a:stretch/>
        </p:blipFill>
        <p:spPr>
          <a:xfrm>
            <a:off x="10963958" y="80732"/>
            <a:ext cx="943562" cy="9435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387635-E9D7-A005-FEB2-123662627625}"/>
              </a:ext>
            </a:extLst>
          </p:cNvPr>
          <p:cNvSpPr txBox="1"/>
          <p:nvPr/>
        </p:nvSpPr>
        <p:spPr>
          <a:xfrm>
            <a:off x="7529878" y="377963"/>
            <a:ext cx="3434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2023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光合作用生理生态研讨会暨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/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光合作用研究技术暑期学校</a:t>
            </a:r>
          </a:p>
        </p:txBody>
      </p:sp>
    </p:spTree>
    <p:extLst>
      <p:ext uri="{BB962C8B-B14F-4D97-AF65-F5344CB8AC3E}">
        <p14:creationId xmlns:p14="http://schemas.microsoft.com/office/powerpoint/2010/main" val="221272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D57D-9967-42A3-84CA-D0D95511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8347"/>
            <a:ext cx="11168743" cy="1055668"/>
          </a:xfrm>
        </p:spPr>
        <p:txBody>
          <a:bodyPr/>
          <a:lstStyle/>
          <a:p>
            <a:pPr algn="ctr"/>
            <a:r>
              <a:rPr lang="en-US" altLang="zh-CN" sz="3500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Measured rice plant architectural data</a:t>
            </a:r>
            <a:endParaRPr lang="zh-CN" altLang="en-US" sz="3500" dirty="0">
              <a:solidFill>
                <a:srgbClr val="095D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4C3AC-F4CA-406D-9205-8D15C584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Leaf length</a:t>
            </a:r>
          </a:p>
          <a:p>
            <a:r>
              <a:rPr lang="en-US" altLang="zh-CN" dirty="0"/>
              <a:t>Leaf width</a:t>
            </a:r>
          </a:p>
          <a:p>
            <a:r>
              <a:rPr lang="en-US" altLang="zh-CN" dirty="0"/>
              <a:t>Leaf base height</a:t>
            </a:r>
          </a:p>
          <a:p>
            <a:r>
              <a:rPr lang="en-US" altLang="zh-CN" dirty="0"/>
              <a:t>Leaf curvature</a:t>
            </a:r>
          </a:p>
          <a:p>
            <a:r>
              <a:rPr lang="en-US" altLang="zh-CN" dirty="0"/>
              <a:t>Leaf angle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0F0EDD-967F-45FD-FF52-E468DE8A2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63" t="8222" r="21135" b="21037"/>
          <a:stretch/>
        </p:blipFill>
        <p:spPr>
          <a:xfrm>
            <a:off x="10855101" y="5458274"/>
            <a:ext cx="943562" cy="9435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DD88DC-DA8B-38B9-B9E5-78C3809E69F8}"/>
              </a:ext>
            </a:extLst>
          </p:cNvPr>
          <p:cNvSpPr txBox="1"/>
          <p:nvPr/>
        </p:nvSpPr>
        <p:spPr>
          <a:xfrm>
            <a:off x="7421021" y="5755505"/>
            <a:ext cx="3434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2023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光合作用生理生态研讨会暨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/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光合作用研究技术暑期学校</a:t>
            </a:r>
          </a:p>
        </p:txBody>
      </p:sp>
    </p:spTree>
    <p:extLst>
      <p:ext uri="{BB962C8B-B14F-4D97-AF65-F5344CB8AC3E}">
        <p14:creationId xmlns:p14="http://schemas.microsoft.com/office/powerpoint/2010/main" val="233469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C56FC-1BD2-448F-892D-DA0F8A85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500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Calculate leaf curvature</a:t>
            </a:r>
            <a:endParaRPr lang="zh-CN" altLang="en-US" sz="3500" dirty="0">
              <a:solidFill>
                <a:srgbClr val="095D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D730A-5DCA-491F-819E-E094C41C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getLeafCurvature</a:t>
            </a:r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('riceStructureParameter-F1.xlsx')</a:t>
            </a:r>
          </a:p>
          <a:p>
            <a:r>
              <a:rPr lang="en-US" altLang="zh-CN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output: 'M_riceStructureParameter-F1.xlsx'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BCBC1D-57AE-F098-001F-72B5479C3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63" t="8222" r="21135" b="21037"/>
          <a:stretch/>
        </p:blipFill>
        <p:spPr>
          <a:xfrm>
            <a:off x="10855101" y="5458274"/>
            <a:ext cx="943562" cy="9435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C8EC72-EFA5-848D-E308-07DC560C535F}"/>
              </a:ext>
            </a:extLst>
          </p:cNvPr>
          <p:cNvSpPr txBox="1"/>
          <p:nvPr/>
        </p:nvSpPr>
        <p:spPr>
          <a:xfrm>
            <a:off x="7421021" y="5755505"/>
            <a:ext cx="3434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2023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光合作用生理生态研讨会暨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/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光合作用研究技术暑期学校</a:t>
            </a:r>
          </a:p>
        </p:txBody>
      </p:sp>
    </p:spTree>
    <p:extLst>
      <p:ext uri="{BB962C8B-B14F-4D97-AF65-F5344CB8AC3E}">
        <p14:creationId xmlns:p14="http://schemas.microsoft.com/office/powerpoint/2010/main" val="20677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A68E3-DD39-4DDA-ABDA-BA857E52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500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Construct a rice 3D canopy model</a:t>
            </a:r>
            <a:endParaRPr lang="zh-CN" altLang="en-US" sz="3500" dirty="0">
              <a:solidFill>
                <a:srgbClr val="095D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B8A7B-2920-4B34-B4D4-C80456D0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28009"/>
                </a:solidFill>
                <a:latin typeface="Courier New" panose="02070309020205020404" pitchFamily="49" charset="0"/>
              </a:rPr>
              <a:t>demoscript.m</a:t>
            </a:r>
            <a:endParaRPr lang="en-US" altLang="zh-CN" sz="180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AC3555-40D3-4C57-8A45-39842F410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005" y="1628313"/>
            <a:ext cx="5766005" cy="43245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B26FAD-2E1F-8084-6619-8D12AF57F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63" t="8222" r="21135" b="21037"/>
          <a:stretch/>
        </p:blipFill>
        <p:spPr>
          <a:xfrm>
            <a:off x="10855101" y="5458274"/>
            <a:ext cx="943562" cy="9435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038927-59A2-B605-731A-EEC9C82B31B2}"/>
              </a:ext>
            </a:extLst>
          </p:cNvPr>
          <p:cNvSpPr txBox="1"/>
          <p:nvPr/>
        </p:nvSpPr>
        <p:spPr>
          <a:xfrm>
            <a:off x="7421021" y="5755505"/>
            <a:ext cx="3434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2023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光合作用生理生态研讨会暨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/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光合作用研究技术暑期学校</a:t>
            </a:r>
          </a:p>
        </p:txBody>
      </p:sp>
    </p:spTree>
    <p:extLst>
      <p:ext uri="{BB962C8B-B14F-4D97-AF65-F5344CB8AC3E}">
        <p14:creationId xmlns:p14="http://schemas.microsoft.com/office/powerpoint/2010/main" val="142581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B2D84-C19F-44A1-8497-BF1F305C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500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Run ray tracing simulation with </a:t>
            </a:r>
            <a:r>
              <a:rPr lang="en-US" altLang="zh-CN" sz="3500" dirty="0" err="1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fastTracer</a:t>
            </a:r>
            <a:r>
              <a:rPr lang="en-US" altLang="zh-CN" sz="3500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software</a:t>
            </a:r>
            <a:endParaRPr lang="zh-CN" altLang="en-US" sz="3500" dirty="0">
              <a:solidFill>
                <a:srgbClr val="095D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A604FE-756C-4839-8CE8-5B1832B19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61" y="1663396"/>
            <a:ext cx="11559478" cy="4482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D13A8E-DC33-4CE6-B3A6-9753E8A4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5218"/>
            <a:ext cx="4592279" cy="34442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AA1888-36B9-40D7-A221-DB312014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158" y="2393668"/>
            <a:ext cx="5853265" cy="36285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8EF73D-72AE-8145-AFAE-1111EE9868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63" t="8222" r="21135" b="21037"/>
          <a:stretch/>
        </p:blipFill>
        <p:spPr>
          <a:xfrm>
            <a:off x="10855101" y="5458274"/>
            <a:ext cx="943562" cy="9435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93F85B-D2E7-6E0B-67BE-DCFA244DDA24}"/>
              </a:ext>
            </a:extLst>
          </p:cNvPr>
          <p:cNvSpPr txBox="1"/>
          <p:nvPr/>
        </p:nvSpPr>
        <p:spPr>
          <a:xfrm>
            <a:off x="7421021" y="5755505"/>
            <a:ext cx="3434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2023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光合作用生理生态研讨会暨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/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光合作用研究技术暑期学校</a:t>
            </a:r>
          </a:p>
        </p:txBody>
      </p:sp>
    </p:spTree>
    <p:extLst>
      <p:ext uri="{BB962C8B-B14F-4D97-AF65-F5344CB8AC3E}">
        <p14:creationId xmlns:p14="http://schemas.microsoft.com/office/powerpoint/2010/main" val="169005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B2AF33-3E06-4162-AE30-1F2580EE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36" y="2188661"/>
            <a:ext cx="5535287" cy="33270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2CA869-90D1-4D7B-ADAD-9D8E4EE062FC}"/>
              </a:ext>
            </a:extLst>
          </p:cNvPr>
          <p:cNvSpPr txBox="1"/>
          <p:nvPr/>
        </p:nvSpPr>
        <p:spPr>
          <a:xfrm>
            <a:off x="2539056" y="5780043"/>
            <a:ext cx="576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CO</a:t>
            </a:r>
            <a:r>
              <a:rPr lang="en-US" altLang="zh-CN" baseline="-25000" dirty="0"/>
              <a:t>2</a:t>
            </a:r>
            <a:r>
              <a:rPr lang="en-US" altLang="zh-CN" dirty="0"/>
              <a:t> uptake per day: 0.4528 mol m</a:t>
            </a:r>
            <a:r>
              <a:rPr lang="en-US" altLang="zh-CN" baseline="30000" dirty="0"/>
              <a:t>-2</a:t>
            </a:r>
            <a:r>
              <a:rPr lang="en-US" altLang="zh-CN" dirty="0"/>
              <a:t> d</a:t>
            </a:r>
            <a:r>
              <a:rPr lang="en-US" altLang="zh-CN" baseline="30000" dirty="0"/>
              <a:t>-1</a:t>
            </a:r>
            <a:endParaRPr lang="zh-CN" altLang="en-US" baseline="300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845B77E-E82E-4F07-A62B-81D8502F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sz="3500" dirty="0">
                <a:solidFill>
                  <a:srgbClr val="095D2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Calculate canopy photosynthesis</a:t>
            </a:r>
            <a:endParaRPr lang="zh-CN" altLang="en-US" sz="3500" dirty="0">
              <a:solidFill>
                <a:srgbClr val="095D2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426784-50B6-4B51-A604-84C1DD222076}"/>
              </a:ext>
            </a:extLst>
          </p:cNvPr>
          <p:cNvSpPr txBox="1"/>
          <p:nvPr/>
        </p:nvSpPr>
        <p:spPr>
          <a:xfrm>
            <a:off x="1071716" y="1638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28009"/>
                </a:solidFill>
                <a:latin typeface="Courier New" panose="02070309020205020404" pitchFamily="49" charset="0"/>
              </a:rPr>
              <a:t>demoscript.m</a:t>
            </a:r>
            <a:endParaRPr lang="en-US" altLang="zh-CN" sz="1800" dirty="0">
              <a:solidFill>
                <a:srgbClr val="028009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275602-31AF-9CD7-5AB5-105F18535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63" t="8222" r="21135" b="21037"/>
          <a:stretch/>
        </p:blipFill>
        <p:spPr>
          <a:xfrm>
            <a:off x="10855101" y="5458274"/>
            <a:ext cx="943562" cy="94356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A3B33E-3E46-6951-D70D-B9FDBF7D249F}"/>
              </a:ext>
            </a:extLst>
          </p:cNvPr>
          <p:cNvSpPr txBox="1"/>
          <p:nvPr/>
        </p:nvSpPr>
        <p:spPr>
          <a:xfrm>
            <a:off x="7421021" y="5755505"/>
            <a:ext cx="3434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2023</a:t>
            </a:r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光合作用生理生态研讨会暨</a:t>
            </a:r>
            <a:endParaRPr lang="en-US" altLang="zh-CN" sz="1800" b="1" dirty="0">
              <a:solidFill>
                <a:schemeClr val="accent6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/>
            <a:r>
              <a:rPr lang="zh-CN" altLang="en-US" sz="1800" b="1" dirty="0">
                <a:solidFill>
                  <a:schemeClr val="accent6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光合作用研究技术暑期学校</a:t>
            </a:r>
          </a:p>
        </p:txBody>
      </p:sp>
    </p:spTree>
    <p:extLst>
      <p:ext uri="{BB962C8B-B14F-4D97-AF65-F5344CB8AC3E}">
        <p14:creationId xmlns:p14="http://schemas.microsoft.com/office/powerpoint/2010/main" val="10890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174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等线</vt:lpstr>
      <vt:lpstr>等线 Light</vt:lpstr>
      <vt:lpstr>隶书</vt:lpstr>
      <vt:lpstr>Arial</vt:lpstr>
      <vt:lpstr>Courier New</vt:lpstr>
      <vt:lpstr>Office 主题​​</vt:lpstr>
      <vt:lpstr>PowerPoint 演示文稿</vt:lpstr>
      <vt:lpstr>PowerPoint 演示文稿</vt:lpstr>
      <vt:lpstr>Measured rice plant architectural data</vt:lpstr>
      <vt:lpstr>Calculate leaf curvature</vt:lpstr>
      <vt:lpstr>Construct a rice 3D canopy model</vt:lpstr>
      <vt:lpstr>Run ray tracing simulation with fastTracer software</vt:lpstr>
      <vt:lpstr>Calculate canopy photosynthesis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Qingfeng</dc:creator>
  <cp:lastModifiedBy>Song Qingfeng</cp:lastModifiedBy>
  <cp:revision>51</cp:revision>
  <dcterms:created xsi:type="dcterms:W3CDTF">2021-10-22T17:39:00Z</dcterms:created>
  <dcterms:modified xsi:type="dcterms:W3CDTF">2023-07-23T15:05:13Z</dcterms:modified>
</cp:coreProperties>
</file>