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43.png"/><Relationship Id="rId17" Type="http://schemas.openxmlformats.org/officeDocument/2006/relationships/image" Target="../media/image44.png"/><Relationship Id="rId18" Type="http://schemas.openxmlformats.org/officeDocument/2006/relationships/image" Target="../media/image45.png"/><Relationship Id="rId19" Type="http://schemas.openxmlformats.org/officeDocument/2006/relationships/image" Target="../media/image46.png"/><Relationship Id="rId20" Type="http://schemas.openxmlformats.org/officeDocument/2006/relationships/image" Target="../media/image47.png"/><Relationship Id="rId21" Type="http://schemas.openxmlformats.org/officeDocument/2006/relationships/image" Target="../media/image48.png"/><Relationship Id="rId22" Type="http://schemas.openxmlformats.org/officeDocument/2006/relationships/image" Target="../media/image49.png"/><Relationship Id="rId23" Type="http://schemas.openxmlformats.org/officeDocument/2006/relationships/image" Target="../media/image50.png"/><Relationship Id="rId24" Type="http://schemas.openxmlformats.org/officeDocument/2006/relationships/image" Target="../media/image51.png"/><Relationship Id="rId25" Type="http://schemas.openxmlformats.org/officeDocument/2006/relationships/image" Target="../media/image52.png"/><Relationship Id="rId26" Type="http://schemas.openxmlformats.org/officeDocument/2006/relationships/image" Target="../media/image53.png"/><Relationship Id="rId27" Type="http://schemas.openxmlformats.org/officeDocument/2006/relationships/image" Target="../media/image54.png"/><Relationship Id="rId28" Type="http://schemas.openxmlformats.org/officeDocument/2006/relationships/image" Target="../media/image55.png"/><Relationship Id="rId29" Type="http://schemas.openxmlformats.org/officeDocument/2006/relationships/image" Target="../media/image56.png"/><Relationship Id="rId30" Type="http://schemas.openxmlformats.org/officeDocument/2006/relationships/image" Target="../media/image57.png"/><Relationship Id="rId31" Type="http://schemas.openxmlformats.org/officeDocument/2006/relationships/image" Target="../media/image58.png"/><Relationship Id="rId32" Type="http://schemas.openxmlformats.org/officeDocument/2006/relationships/image" Target="../media/image59.png"/><Relationship Id="rId33" Type="http://schemas.openxmlformats.org/officeDocument/2006/relationships/image" Target="../media/image60.png"/><Relationship Id="rId34" Type="http://schemas.openxmlformats.org/officeDocument/2006/relationships/image" Target="../media/image61.png"/><Relationship Id="rId35" Type="http://schemas.openxmlformats.org/officeDocument/2006/relationships/image" Target="../media/image62.png"/><Relationship Id="rId36" Type="http://schemas.openxmlformats.org/officeDocument/2006/relationships/image" Target="../media/image6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Relationship Id="rId5" Type="http://schemas.openxmlformats.org/officeDocument/2006/relationships/image" Target="../media/image67.png"/><Relationship Id="rId6" Type="http://schemas.openxmlformats.org/officeDocument/2006/relationships/image" Target="../media/image68.png"/><Relationship Id="rId7" Type="http://schemas.openxmlformats.org/officeDocument/2006/relationships/image" Target="../media/image69.png"/><Relationship Id="rId8" Type="http://schemas.openxmlformats.org/officeDocument/2006/relationships/image" Target="../media/image70.png"/><Relationship Id="rId9" Type="http://schemas.openxmlformats.org/officeDocument/2006/relationships/image" Target="../media/image71.png"/><Relationship Id="rId10" Type="http://schemas.openxmlformats.org/officeDocument/2006/relationships/image" Target="../media/image72.png"/><Relationship Id="rId11" Type="http://schemas.openxmlformats.org/officeDocument/2006/relationships/image" Target="../media/image73.png"/><Relationship Id="rId12" Type="http://schemas.openxmlformats.org/officeDocument/2006/relationships/image" Target="../media/image74.png"/><Relationship Id="rId13" Type="http://schemas.openxmlformats.org/officeDocument/2006/relationships/image" Target="../media/image75.png"/><Relationship Id="rId14" Type="http://schemas.openxmlformats.org/officeDocument/2006/relationships/image" Target="../media/image76.png"/><Relationship Id="rId15" Type="http://schemas.openxmlformats.org/officeDocument/2006/relationships/image" Target="../media/image77.png"/><Relationship Id="rId16" Type="http://schemas.openxmlformats.org/officeDocument/2006/relationships/image" Target="../media/image78.png"/><Relationship Id="rId17" Type="http://schemas.openxmlformats.org/officeDocument/2006/relationships/image" Target="../media/image79.png"/><Relationship Id="rId18" Type="http://schemas.openxmlformats.org/officeDocument/2006/relationships/image" Target="../media/image80.png"/><Relationship Id="rId19" Type="http://schemas.openxmlformats.org/officeDocument/2006/relationships/image" Target="../media/image81.png"/><Relationship Id="rId20" Type="http://schemas.openxmlformats.org/officeDocument/2006/relationships/image" Target="../media/image82.png"/><Relationship Id="rId21" Type="http://schemas.openxmlformats.org/officeDocument/2006/relationships/image" Target="../media/image83.png"/><Relationship Id="rId22" Type="http://schemas.openxmlformats.org/officeDocument/2006/relationships/image" Target="../media/image84.png"/><Relationship Id="rId23" Type="http://schemas.openxmlformats.org/officeDocument/2006/relationships/image" Target="../media/image85.png"/><Relationship Id="rId24" Type="http://schemas.openxmlformats.org/officeDocument/2006/relationships/image" Target="../media/image86.png"/><Relationship Id="rId25" Type="http://schemas.openxmlformats.org/officeDocument/2006/relationships/image" Target="../media/image87.png"/><Relationship Id="rId26" Type="http://schemas.openxmlformats.org/officeDocument/2006/relationships/image" Target="../media/image88.png"/><Relationship Id="rId27" Type="http://schemas.openxmlformats.org/officeDocument/2006/relationships/image" Target="../media/image89.png"/><Relationship Id="rId28" Type="http://schemas.openxmlformats.org/officeDocument/2006/relationships/image" Target="../media/image90.png"/><Relationship Id="rId29" Type="http://schemas.openxmlformats.org/officeDocument/2006/relationships/image" Target="../media/image91.png"/><Relationship Id="rId30" Type="http://schemas.openxmlformats.org/officeDocument/2006/relationships/image" Target="../media/image92.png"/><Relationship Id="rId31" Type="http://schemas.openxmlformats.org/officeDocument/2006/relationships/image" Target="../media/image9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Relationship Id="rId6" Type="http://schemas.openxmlformats.org/officeDocument/2006/relationships/image" Target="../media/image98.png"/><Relationship Id="rId7" Type="http://schemas.openxmlformats.org/officeDocument/2006/relationships/image" Target="../media/image99.png"/><Relationship Id="rId8" Type="http://schemas.openxmlformats.org/officeDocument/2006/relationships/image" Target="../media/image100.png"/><Relationship Id="rId9" Type="http://schemas.openxmlformats.org/officeDocument/2006/relationships/image" Target="../media/image101.png"/><Relationship Id="rId10" Type="http://schemas.openxmlformats.org/officeDocument/2006/relationships/image" Target="../media/image102.png"/><Relationship Id="rId11" Type="http://schemas.openxmlformats.org/officeDocument/2006/relationships/image" Target="../media/image103.png"/><Relationship Id="rId12" Type="http://schemas.openxmlformats.org/officeDocument/2006/relationships/image" Target="../media/image104.png"/><Relationship Id="rId13" Type="http://schemas.openxmlformats.org/officeDocument/2006/relationships/image" Target="../media/image105.png"/><Relationship Id="rId14" Type="http://schemas.openxmlformats.org/officeDocument/2006/relationships/image" Target="../media/image106.png"/><Relationship Id="rId15" Type="http://schemas.openxmlformats.org/officeDocument/2006/relationships/image" Target="../media/image107.png"/><Relationship Id="rId16" Type="http://schemas.openxmlformats.org/officeDocument/2006/relationships/image" Target="../media/image108.png"/><Relationship Id="rId17" Type="http://schemas.openxmlformats.org/officeDocument/2006/relationships/image" Target="../media/image109.png"/><Relationship Id="rId18" Type="http://schemas.openxmlformats.org/officeDocument/2006/relationships/image" Target="../media/image110.png"/><Relationship Id="rId19" Type="http://schemas.openxmlformats.org/officeDocument/2006/relationships/image" Target="../media/image111.png"/><Relationship Id="rId20" Type="http://schemas.openxmlformats.org/officeDocument/2006/relationships/image" Target="../media/image112.png"/><Relationship Id="rId21" Type="http://schemas.openxmlformats.org/officeDocument/2006/relationships/image" Target="../media/image113.png"/><Relationship Id="rId22" Type="http://schemas.openxmlformats.org/officeDocument/2006/relationships/image" Target="../media/image114.png"/><Relationship Id="rId23" Type="http://schemas.openxmlformats.org/officeDocument/2006/relationships/image" Target="../media/image115.png"/><Relationship Id="rId24" Type="http://schemas.openxmlformats.org/officeDocument/2006/relationships/image" Target="../media/image116.png"/><Relationship Id="rId25" Type="http://schemas.openxmlformats.org/officeDocument/2006/relationships/image" Target="../media/image117.png"/><Relationship Id="rId26" Type="http://schemas.openxmlformats.org/officeDocument/2006/relationships/image" Target="../media/image118.png"/><Relationship Id="rId27" Type="http://schemas.openxmlformats.org/officeDocument/2006/relationships/image" Target="../media/image119.png"/><Relationship Id="rId28" Type="http://schemas.openxmlformats.org/officeDocument/2006/relationships/image" Target="../media/image120.png"/><Relationship Id="rId29" Type="http://schemas.openxmlformats.org/officeDocument/2006/relationships/image" Target="../media/image121.png"/><Relationship Id="rId30" Type="http://schemas.openxmlformats.org/officeDocument/2006/relationships/image" Target="../media/image122.png"/><Relationship Id="rId31" Type="http://schemas.openxmlformats.org/officeDocument/2006/relationships/image" Target="../media/image123.png"/><Relationship Id="rId32" Type="http://schemas.openxmlformats.org/officeDocument/2006/relationships/image" Target="../media/image124.png"/><Relationship Id="rId33" Type="http://schemas.openxmlformats.org/officeDocument/2006/relationships/image" Target="../media/image125.png"/><Relationship Id="rId34" Type="http://schemas.openxmlformats.org/officeDocument/2006/relationships/image" Target="../media/image126.png"/><Relationship Id="rId35" Type="http://schemas.openxmlformats.org/officeDocument/2006/relationships/image" Target="../media/image127.png"/><Relationship Id="rId36" Type="http://schemas.openxmlformats.org/officeDocument/2006/relationships/image" Target="../media/image128.png"/><Relationship Id="rId37" Type="http://schemas.openxmlformats.org/officeDocument/2006/relationships/image" Target="../media/image129.png"/><Relationship Id="rId38" Type="http://schemas.openxmlformats.org/officeDocument/2006/relationships/image" Target="../media/image130.png"/><Relationship Id="rId39" Type="http://schemas.openxmlformats.org/officeDocument/2006/relationships/image" Target="../media/image131.png"/><Relationship Id="rId40" Type="http://schemas.openxmlformats.org/officeDocument/2006/relationships/image" Target="../media/image132.png"/><Relationship Id="rId41" Type="http://schemas.openxmlformats.org/officeDocument/2006/relationships/image" Target="../media/image133.png"/><Relationship Id="rId42" Type="http://schemas.openxmlformats.org/officeDocument/2006/relationships/image" Target="../media/image13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Relationship Id="rId9" Type="http://schemas.openxmlformats.org/officeDocument/2006/relationships/image" Target="../media/image142.png"/><Relationship Id="rId10" Type="http://schemas.openxmlformats.org/officeDocument/2006/relationships/image" Target="../media/image143.png"/><Relationship Id="rId11" Type="http://schemas.openxmlformats.org/officeDocument/2006/relationships/image" Target="../media/image144.png"/><Relationship Id="rId12" Type="http://schemas.openxmlformats.org/officeDocument/2006/relationships/image" Target="../media/image145.png"/><Relationship Id="rId13" Type="http://schemas.openxmlformats.org/officeDocument/2006/relationships/image" Target="../media/image146.png"/><Relationship Id="rId14" Type="http://schemas.openxmlformats.org/officeDocument/2006/relationships/image" Target="../media/image147.png"/><Relationship Id="rId15" Type="http://schemas.openxmlformats.org/officeDocument/2006/relationships/image" Target="../media/image148.png"/><Relationship Id="rId16" Type="http://schemas.openxmlformats.org/officeDocument/2006/relationships/image" Target="../media/image149.png"/><Relationship Id="rId17" Type="http://schemas.openxmlformats.org/officeDocument/2006/relationships/image" Target="../media/image150.png"/><Relationship Id="rId18" Type="http://schemas.openxmlformats.org/officeDocument/2006/relationships/image" Target="../media/image151.png"/><Relationship Id="rId19" Type="http://schemas.openxmlformats.org/officeDocument/2006/relationships/image" Target="../media/image152.png"/><Relationship Id="rId20" Type="http://schemas.openxmlformats.org/officeDocument/2006/relationships/image" Target="../media/image153.png"/><Relationship Id="rId21" Type="http://schemas.openxmlformats.org/officeDocument/2006/relationships/image" Target="../media/image154.png"/><Relationship Id="rId22" Type="http://schemas.openxmlformats.org/officeDocument/2006/relationships/image" Target="../media/image155.png"/><Relationship Id="rId23" Type="http://schemas.openxmlformats.org/officeDocument/2006/relationships/image" Target="../media/image156.png"/><Relationship Id="rId24" Type="http://schemas.openxmlformats.org/officeDocument/2006/relationships/image" Target="../media/image157.png"/><Relationship Id="rId25" Type="http://schemas.openxmlformats.org/officeDocument/2006/relationships/image" Target="../media/image158.png"/><Relationship Id="rId26" Type="http://schemas.openxmlformats.org/officeDocument/2006/relationships/image" Target="../media/image159.png"/><Relationship Id="rId27" Type="http://schemas.openxmlformats.org/officeDocument/2006/relationships/image" Target="../media/image160.png"/><Relationship Id="rId28" Type="http://schemas.openxmlformats.org/officeDocument/2006/relationships/image" Target="../media/image161.png"/><Relationship Id="rId29" Type="http://schemas.openxmlformats.org/officeDocument/2006/relationships/image" Target="../media/image162.png"/><Relationship Id="rId30" Type="http://schemas.openxmlformats.org/officeDocument/2006/relationships/image" Target="../media/image163.png"/><Relationship Id="rId31" Type="http://schemas.openxmlformats.org/officeDocument/2006/relationships/image" Target="../media/image164.png"/><Relationship Id="rId32" Type="http://schemas.openxmlformats.org/officeDocument/2006/relationships/image" Target="../media/image165.png"/><Relationship Id="rId33" Type="http://schemas.openxmlformats.org/officeDocument/2006/relationships/image" Target="../media/image166.png"/><Relationship Id="rId34" Type="http://schemas.openxmlformats.org/officeDocument/2006/relationships/image" Target="../media/image167.png"/><Relationship Id="rId35" Type="http://schemas.openxmlformats.org/officeDocument/2006/relationships/image" Target="../media/image168.png"/><Relationship Id="rId36" Type="http://schemas.openxmlformats.org/officeDocument/2006/relationships/image" Target="../media/image169.png"/><Relationship Id="rId37" Type="http://schemas.openxmlformats.org/officeDocument/2006/relationships/image" Target="../media/image170.png"/><Relationship Id="rId38" Type="http://schemas.openxmlformats.org/officeDocument/2006/relationships/image" Target="../media/image171.png"/><Relationship Id="rId39" Type="http://schemas.openxmlformats.org/officeDocument/2006/relationships/image" Target="../media/image172.png"/><Relationship Id="rId40" Type="http://schemas.openxmlformats.org/officeDocument/2006/relationships/image" Target="../media/image173.png"/><Relationship Id="rId41" Type="http://schemas.openxmlformats.org/officeDocument/2006/relationships/image" Target="../media/image174.png"/><Relationship Id="rId42" Type="http://schemas.openxmlformats.org/officeDocument/2006/relationships/image" Target="../media/image175.png"/><Relationship Id="rId43" Type="http://schemas.openxmlformats.org/officeDocument/2006/relationships/image" Target="../media/image176.png"/><Relationship Id="rId44" Type="http://schemas.openxmlformats.org/officeDocument/2006/relationships/image" Target="../media/image177.png"/><Relationship Id="rId45" Type="http://schemas.openxmlformats.org/officeDocument/2006/relationships/image" Target="../media/image17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9.png"/><Relationship Id="rId3" Type="http://schemas.openxmlformats.org/officeDocument/2006/relationships/image" Target="../media/image180.png"/><Relationship Id="rId4" Type="http://schemas.openxmlformats.org/officeDocument/2006/relationships/image" Target="../media/image181.png"/><Relationship Id="rId5" Type="http://schemas.openxmlformats.org/officeDocument/2006/relationships/image" Target="../media/image182.png"/><Relationship Id="rId6" Type="http://schemas.openxmlformats.org/officeDocument/2006/relationships/image" Target="../media/image183.png"/><Relationship Id="rId7" Type="http://schemas.openxmlformats.org/officeDocument/2006/relationships/image" Target="../media/image184.png"/><Relationship Id="rId8" Type="http://schemas.openxmlformats.org/officeDocument/2006/relationships/image" Target="../media/image185.png"/><Relationship Id="rId9" Type="http://schemas.openxmlformats.org/officeDocument/2006/relationships/image" Target="../media/image186.png"/><Relationship Id="rId10" Type="http://schemas.openxmlformats.org/officeDocument/2006/relationships/image" Target="../media/image187.png"/><Relationship Id="rId11" Type="http://schemas.openxmlformats.org/officeDocument/2006/relationships/image" Target="../media/image188.png"/><Relationship Id="rId12" Type="http://schemas.openxmlformats.org/officeDocument/2006/relationships/image" Target="../media/image189.png"/><Relationship Id="rId13" Type="http://schemas.openxmlformats.org/officeDocument/2006/relationships/image" Target="../media/image190.png"/><Relationship Id="rId14" Type="http://schemas.openxmlformats.org/officeDocument/2006/relationships/image" Target="../media/image191.png"/><Relationship Id="rId15" Type="http://schemas.openxmlformats.org/officeDocument/2006/relationships/image" Target="../media/image192.png"/><Relationship Id="rId16" Type="http://schemas.openxmlformats.org/officeDocument/2006/relationships/image" Target="../media/image193.png"/><Relationship Id="rId17" Type="http://schemas.openxmlformats.org/officeDocument/2006/relationships/image" Target="../media/image194.png"/><Relationship Id="rId18" Type="http://schemas.openxmlformats.org/officeDocument/2006/relationships/image" Target="../media/image195.png"/><Relationship Id="rId19" Type="http://schemas.openxmlformats.org/officeDocument/2006/relationships/image" Target="../media/image196.png"/><Relationship Id="rId20" Type="http://schemas.openxmlformats.org/officeDocument/2006/relationships/image" Target="../media/image197.png"/><Relationship Id="rId21" Type="http://schemas.openxmlformats.org/officeDocument/2006/relationships/image" Target="../media/image198.png"/><Relationship Id="rId22" Type="http://schemas.openxmlformats.org/officeDocument/2006/relationships/image" Target="../media/image199.png"/><Relationship Id="rId23" Type="http://schemas.openxmlformats.org/officeDocument/2006/relationships/image" Target="../media/image200.png"/><Relationship Id="rId24" Type="http://schemas.openxmlformats.org/officeDocument/2006/relationships/image" Target="../media/image201.png"/><Relationship Id="rId25" Type="http://schemas.openxmlformats.org/officeDocument/2006/relationships/image" Target="../media/image202.png"/><Relationship Id="rId26" Type="http://schemas.openxmlformats.org/officeDocument/2006/relationships/image" Target="../media/image203.png"/><Relationship Id="rId27" Type="http://schemas.openxmlformats.org/officeDocument/2006/relationships/image" Target="../media/image204.png"/><Relationship Id="rId28" Type="http://schemas.openxmlformats.org/officeDocument/2006/relationships/image" Target="../media/image205.png"/><Relationship Id="rId29" Type="http://schemas.openxmlformats.org/officeDocument/2006/relationships/image" Target="../media/image206.png"/><Relationship Id="rId30" Type="http://schemas.openxmlformats.org/officeDocument/2006/relationships/image" Target="../media/image207.png"/><Relationship Id="rId31" Type="http://schemas.openxmlformats.org/officeDocument/2006/relationships/image" Target="../media/image20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8095" y="533333"/>
            <a:ext cx="17209524" cy="9219048"/>
            <a:chOff x="538095" y="533333"/>
            <a:chExt cx="17209524" cy="92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66667" y="-4076190"/>
              <a:ext cx="34419048" cy="1843809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095" y="533333"/>
              <a:ext cx="17209524" cy="92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17437" y="1821727"/>
            <a:ext cx="15072086" cy="3883221"/>
            <a:chOff x="1517437" y="1821727"/>
            <a:chExt cx="15072086" cy="388322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2140178" y="2549013"/>
              <a:ext cx="858670" cy="190905"/>
              <a:chOff x="2140178" y="2549013"/>
              <a:chExt cx="858670" cy="190905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2140178" y="2549013"/>
                <a:ext cx="858670" cy="89287"/>
                <a:chOff x="2140178" y="2549013"/>
                <a:chExt cx="858670" cy="89287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2140178" y="2549013"/>
                  <a:ext cx="858670" cy="89287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2140178" y="2650631"/>
                <a:ext cx="858670" cy="89287"/>
                <a:chOff x="2140178" y="2650631"/>
                <a:chExt cx="858670" cy="89287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2140178" y="2650631"/>
                  <a:ext cx="858670" cy="8928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6" name="그룹 1006"/>
            <p:cNvGrpSpPr/>
            <p:nvPr/>
          </p:nvGrpSpPr>
          <p:grpSpPr>
            <a:xfrm>
              <a:off x="15299769" y="2458313"/>
              <a:ext cx="815915" cy="181400"/>
              <a:chOff x="15299769" y="2458313"/>
              <a:chExt cx="815915" cy="181400"/>
            </a:xfrm>
          </p:grpSpPr>
          <p:grpSp>
            <p:nvGrpSpPr>
              <p:cNvPr id="1007" name="그룹 1007"/>
              <p:cNvGrpSpPr/>
              <p:nvPr/>
            </p:nvGrpSpPr>
            <p:grpSpPr>
              <a:xfrm>
                <a:off x="15299769" y="2458313"/>
                <a:ext cx="815915" cy="84841"/>
                <a:chOff x="15299769" y="2458313"/>
                <a:chExt cx="815915" cy="84841"/>
              </a:xfrm>
            </p:grpSpPr>
            <p:pic>
              <p:nvPicPr>
                <p:cNvPr id="17" name="Object 16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15299769" y="2458313"/>
                  <a:ext cx="815915" cy="84841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15299769" y="2554871"/>
                <a:ext cx="815915" cy="84841"/>
                <a:chOff x="15299769" y="2554871"/>
                <a:chExt cx="815915" cy="84841"/>
              </a:xfrm>
            </p:grpSpPr>
            <p:pic>
              <p:nvPicPr>
                <p:cNvPr id="20" name="Object 19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5299769" y="2554871"/>
                  <a:ext cx="815915" cy="848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9" name="그룹 1009"/>
            <p:cNvGrpSpPr/>
            <p:nvPr/>
          </p:nvGrpSpPr>
          <p:grpSpPr>
            <a:xfrm>
              <a:off x="1517437" y="5471244"/>
              <a:ext cx="233695" cy="233704"/>
              <a:chOff x="1517437" y="5471244"/>
              <a:chExt cx="233695" cy="233704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17437" y="5471244"/>
                <a:ext cx="233695" cy="23370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2163600" y="2055430"/>
              <a:ext cx="233695" cy="233704"/>
              <a:chOff x="12163600" y="2055430"/>
              <a:chExt cx="233695" cy="233704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2163600" y="2055430"/>
                <a:ext cx="233695" cy="23370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6226977" y="1821727"/>
              <a:ext cx="233695" cy="233704"/>
              <a:chOff x="6226977" y="1821727"/>
              <a:chExt cx="233695" cy="233704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226977" y="1821727"/>
                <a:ext cx="233695" cy="23370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6355827" y="5394772"/>
              <a:ext cx="233695" cy="233704"/>
              <a:chOff x="16355827" y="5394772"/>
              <a:chExt cx="233695" cy="23370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355827" y="5394772"/>
                <a:ext cx="233695" cy="233704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4414380" y="3794209"/>
            <a:ext cx="1384009" cy="1384009"/>
            <a:chOff x="14414380" y="3794209"/>
            <a:chExt cx="1384009" cy="1384009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414380" y="3794209"/>
              <a:ext cx="1384009" cy="1384009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447727" y="3922851"/>
            <a:ext cx="1508197" cy="1262359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3103422" y="3182355"/>
            <a:ext cx="820388" cy="500782"/>
            <a:chOff x="13103422" y="3182355"/>
            <a:chExt cx="820388" cy="50078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103422" y="3182355"/>
              <a:ext cx="820388" cy="50078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643117" y="5707712"/>
            <a:ext cx="10999481" cy="1266079"/>
            <a:chOff x="3643117" y="5707712"/>
            <a:chExt cx="10999481" cy="126607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-1856624" y="5123368"/>
              <a:ext cx="21998961" cy="2532159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43117" y="5707712"/>
              <a:ext cx="10999481" cy="126607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4405914" y="6035241"/>
            <a:ext cx="637177" cy="611021"/>
            <a:chOff x="4405914" y="6035241"/>
            <a:chExt cx="637177" cy="611021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05914" y="6035241"/>
              <a:ext cx="637177" cy="611021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660071" y="5719156"/>
            <a:ext cx="12834927" cy="1519403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552381" y="523810"/>
            <a:ext cx="17190476" cy="657143"/>
            <a:chOff x="552381" y="523810"/>
            <a:chExt cx="17190476" cy="657143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-7999965" y="238131"/>
              <a:ext cx="34380952" cy="1314286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52381" y="523810"/>
              <a:ext cx="17190476" cy="657143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156621" y="631297"/>
            <a:ext cx="4800698" cy="613174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427901" y="6339532"/>
            <a:ext cx="3949229" cy="3423422"/>
            <a:chOff x="1427901" y="6339532"/>
            <a:chExt cx="3949229" cy="3423422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-528093" y="4646442"/>
              <a:ext cx="7898458" cy="6846845"/>
            </a:xfrm>
            <a:prstGeom prst="rect">
              <a:avLst/>
            </a:prstGeom>
          </p:spPr>
        </p:pic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27901" y="6339532"/>
              <a:ext cx="3949229" cy="342342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2297359" y="6525700"/>
            <a:ext cx="4690476" cy="3237255"/>
            <a:chOff x="12297359" y="6525700"/>
            <a:chExt cx="4690476" cy="3237255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969730" y="4924681"/>
              <a:ext cx="9380952" cy="6474509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2297359" y="6525700"/>
              <a:ext cx="4690476" cy="323725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42811" y="776202"/>
            <a:ext cx="749252" cy="176330"/>
            <a:chOff x="1142811" y="776202"/>
            <a:chExt cx="749252" cy="176330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142811" y="776202"/>
              <a:ext cx="176330" cy="176330"/>
              <a:chOff x="1142811" y="776202"/>
              <a:chExt cx="176330" cy="176330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1142811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429273" y="776202"/>
              <a:ext cx="176330" cy="176330"/>
              <a:chOff x="1429273" y="776202"/>
              <a:chExt cx="176330" cy="176330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429273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715734" y="776202"/>
              <a:ext cx="176330" cy="176330"/>
              <a:chOff x="1715734" y="776202"/>
              <a:chExt cx="176330" cy="176330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715734" y="776202"/>
                <a:ext cx="176330" cy="176330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452109" y="965911"/>
            <a:ext cx="17347841" cy="70649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8095" y="533333"/>
            <a:ext cx="17209524" cy="9219048"/>
            <a:chOff x="538095" y="533333"/>
            <a:chExt cx="17209524" cy="92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66667" y="-4076190"/>
              <a:ext cx="34419048" cy="1843809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095" y="533333"/>
              <a:ext cx="17209524" cy="92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54976" y="3074196"/>
            <a:ext cx="858670" cy="4621189"/>
            <a:chOff x="1254976" y="3074196"/>
            <a:chExt cx="858670" cy="4621189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254976" y="5068683"/>
              <a:ext cx="858670" cy="190905"/>
              <a:chOff x="1254976" y="5068683"/>
              <a:chExt cx="858670" cy="190905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254976" y="5068683"/>
                <a:ext cx="858670" cy="89287"/>
                <a:chOff x="1254976" y="5068683"/>
                <a:chExt cx="858670" cy="89287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254976" y="5068683"/>
                  <a:ext cx="858670" cy="89287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254976" y="5170301"/>
                <a:ext cx="858670" cy="89287"/>
                <a:chOff x="1254976" y="5170301"/>
                <a:chExt cx="858670" cy="89287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254976" y="5170301"/>
                  <a:ext cx="858670" cy="8928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6" name="그룹 1006"/>
            <p:cNvGrpSpPr/>
            <p:nvPr/>
          </p:nvGrpSpPr>
          <p:grpSpPr>
            <a:xfrm>
              <a:off x="1525035" y="7461681"/>
              <a:ext cx="233695" cy="233704"/>
              <a:chOff x="1525035" y="7461681"/>
              <a:chExt cx="233695" cy="23370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25035" y="7461681"/>
                <a:ext cx="233695" cy="23370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417387" y="3074196"/>
              <a:ext cx="233695" cy="233704"/>
              <a:chOff x="1417387" y="3074196"/>
              <a:chExt cx="233695" cy="23370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417387" y="3074196"/>
                <a:ext cx="233695" cy="233704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6031444" y="2425404"/>
            <a:ext cx="834068" cy="3976174"/>
            <a:chOff x="16031444" y="2425404"/>
            <a:chExt cx="834068" cy="397617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6049598" y="4043801"/>
              <a:ext cx="815915" cy="181400"/>
              <a:chOff x="16049598" y="4043801"/>
              <a:chExt cx="815915" cy="181400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16049598" y="4043801"/>
                <a:ext cx="815915" cy="84841"/>
                <a:chOff x="16049598" y="4043801"/>
                <a:chExt cx="815915" cy="84841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6049598" y="4043801"/>
                  <a:ext cx="815915" cy="84841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6049598" y="4140359"/>
                <a:ext cx="815915" cy="84841"/>
                <a:chOff x="16049598" y="4140359"/>
                <a:chExt cx="815915" cy="84841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6049598" y="4140359"/>
                  <a:ext cx="815915" cy="848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2" name="그룹 1012"/>
            <p:cNvGrpSpPr/>
            <p:nvPr/>
          </p:nvGrpSpPr>
          <p:grpSpPr>
            <a:xfrm>
              <a:off x="16479827" y="2425404"/>
              <a:ext cx="233695" cy="233704"/>
              <a:chOff x="16479827" y="2425404"/>
              <a:chExt cx="233695" cy="233704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6479827" y="2425404"/>
                <a:ext cx="233695" cy="23370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6031444" y="6167875"/>
              <a:ext cx="233695" cy="233704"/>
              <a:chOff x="16031444" y="6167875"/>
              <a:chExt cx="233695" cy="23370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031444" y="6167875"/>
                <a:ext cx="233695" cy="233704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2886267" y="4375397"/>
            <a:ext cx="12525085" cy="4521202"/>
            <a:chOff x="2886267" y="4375397"/>
            <a:chExt cx="12525085" cy="4521202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-3376276" y="2184352"/>
              <a:ext cx="25050171" cy="9042404"/>
            </a:xfrm>
            <a:prstGeom prst="rect">
              <a:avLst/>
            </a:prstGeom>
          </p:spPr>
        </p:pic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86267" y="4375397"/>
              <a:ext cx="12525085" cy="452120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517503" y="4826750"/>
            <a:ext cx="581929" cy="558040"/>
            <a:chOff x="3517503" y="4826750"/>
            <a:chExt cx="581929" cy="55804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17503" y="4826750"/>
              <a:ext cx="581929" cy="558040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445747" y="4413575"/>
            <a:ext cx="1669527" cy="1657270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6284187" y="8451980"/>
            <a:ext cx="858670" cy="190905"/>
            <a:chOff x="16284187" y="8451980"/>
            <a:chExt cx="858670" cy="190905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6284187" y="8451980"/>
              <a:ext cx="858670" cy="89287"/>
              <a:chOff x="16284187" y="8451980"/>
              <a:chExt cx="858670" cy="89287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6284187" y="8451980"/>
                <a:ext cx="858670" cy="89287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6284187" y="8553598"/>
              <a:ext cx="858670" cy="89287"/>
              <a:chOff x="16284187" y="8553598"/>
              <a:chExt cx="858670" cy="89287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6284187" y="8553598"/>
                <a:ext cx="858670" cy="89287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535714" y="523810"/>
            <a:ext cx="17207143" cy="657143"/>
            <a:chOff x="535714" y="523810"/>
            <a:chExt cx="17207143" cy="65714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8024965" y="238131"/>
              <a:ext cx="34414286" cy="1314286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5714" y="523810"/>
              <a:ext cx="17207143" cy="65714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2880952" y="5775122"/>
            <a:ext cx="12535714" cy="933438"/>
            <a:chOff x="2880952" y="5775122"/>
            <a:chExt cx="12535714" cy="933438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880952" y="5775122"/>
              <a:ext cx="12535714" cy="933438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-1345447" y="1528057"/>
            <a:ext cx="19003446" cy="3698351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3604449" y="6031760"/>
            <a:ext cx="438149" cy="420163"/>
            <a:chOff x="3604449" y="6031760"/>
            <a:chExt cx="438149" cy="420163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604449" y="6031760"/>
              <a:ext cx="438149" cy="420163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476546" y="5772356"/>
            <a:ext cx="2760492" cy="1206635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4352381" y="6122956"/>
            <a:ext cx="323810" cy="237770"/>
            <a:chOff x="14352381" y="6122956"/>
            <a:chExt cx="323810" cy="237770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4352381" y="6122956"/>
              <a:ext cx="323810" cy="237770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3605687" y="6965769"/>
            <a:ext cx="438149" cy="420163"/>
            <a:chOff x="3605687" y="6965769"/>
            <a:chExt cx="438149" cy="420163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605687" y="6965769"/>
              <a:ext cx="438149" cy="420163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477784" y="6706356"/>
            <a:ext cx="3107140" cy="1206663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14351143" y="7056966"/>
            <a:ext cx="323810" cy="237770"/>
            <a:chOff x="14351143" y="7056966"/>
            <a:chExt cx="323810" cy="237770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351143" y="7056966"/>
              <a:ext cx="323810" cy="237770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3604449" y="7884230"/>
            <a:ext cx="438149" cy="420163"/>
            <a:chOff x="3604449" y="7884230"/>
            <a:chExt cx="438149" cy="420163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604449" y="7884230"/>
              <a:ext cx="438149" cy="420163"/>
            </a:xfrm>
            <a:prstGeom prst="rect">
              <a:avLst/>
            </a:prstGeom>
          </p:spPr>
        </p:pic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4474479" y="7624822"/>
            <a:ext cx="3432463" cy="1137301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14364001" y="7975427"/>
            <a:ext cx="323810" cy="237770"/>
            <a:chOff x="14364001" y="7975427"/>
            <a:chExt cx="323810" cy="237770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4364001" y="7975427"/>
              <a:ext cx="323810" cy="237770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42811" y="776202"/>
            <a:ext cx="749252" cy="176330"/>
            <a:chOff x="1142811" y="776202"/>
            <a:chExt cx="749252" cy="176330"/>
          </a:xfrm>
        </p:grpSpPr>
        <p:grpSp>
          <p:nvGrpSpPr>
            <p:cNvPr id="1028" name="그룹 1028"/>
            <p:cNvGrpSpPr/>
            <p:nvPr/>
          </p:nvGrpSpPr>
          <p:grpSpPr>
            <a:xfrm>
              <a:off x="1142811" y="776202"/>
              <a:ext cx="176330" cy="176330"/>
              <a:chOff x="1142811" y="776202"/>
              <a:chExt cx="176330" cy="176330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31" cstate="print"/>
              <a:stretch>
                <a:fillRect/>
              </a:stretch>
            </p:blipFill>
            <p:spPr>
              <a:xfrm>
                <a:off x="1142811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1429273" y="776202"/>
              <a:ext cx="176330" cy="176330"/>
              <a:chOff x="1429273" y="776202"/>
              <a:chExt cx="176330" cy="176330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32" cstate="print"/>
              <a:stretch>
                <a:fillRect/>
              </a:stretch>
            </p:blipFill>
            <p:spPr>
              <a:xfrm>
                <a:off x="1429273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30" name="그룹 1030"/>
            <p:cNvGrpSpPr/>
            <p:nvPr/>
          </p:nvGrpSpPr>
          <p:grpSpPr>
            <a:xfrm>
              <a:off x="1715734" y="776202"/>
              <a:ext cx="176330" cy="176330"/>
              <a:chOff x="1715734" y="776202"/>
              <a:chExt cx="176330" cy="176330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33" cstate="print"/>
              <a:stretch>
                <a:fillRect/>
              </a:stretch>
            </p:blipFill>
            <p:spPr>
              <a:xfrm>
                <a:off x="1715734" y="776202"/>
                <a:ext cx="176330" cy="176330"/>
              </a:xfrm>
              <a:prstGeom prst="rect">
                <a:avLst/>
              </a:prstGeom>
            </p:spPr>
          </p:pic>
        </p:grpSp>
      </p:grpSp>
      <p:grpSp>
        <p:nvGrpSpPr>
          <p:cNvPr id="1031" name="그룹 1031"/>
          <p:cNvGrpSpPr/>
          <p:nvPr/>
        </p:nvGrpSpPr>
        <p:grpSpPr>
          <a:xfrm>
            <a:off x="14836128" y="5142857"/>
            <a:ext cx="4058770" cy="8049397"/>
            <a:chOff x="14836128" y="5142857"/>
            <a:chExt cx="4058770" cy="8049397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2850896" y="1162312"/>
              <a:ext cx="8117541" cy="16098794"/>
            </a:xfrm>
            <a:prstGeom prst="rect">
              <a:avLst/>
            </a:prstGeom>
          </p:spPr>
        </p:pic>
        <p:pic>
          <p:nvPicPr>
            <p:cNvPr id="96" name="Object 95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4836128" y="5142857"/>
              <a:ext cx="4058770" cy="8049397"/>
            </a:xfrm>
            <a:prstGeom prst="rect">
              <a:avLst/>
            </a:prstGeom>
          </p:spPr>
        </p:pic>
      </p:grpSp>
      <p:pic>
        <p:nvPicPr>
          <p:cNvPr id="98" name="Object 9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3156621" y="631297"/>
            <a:ext cx="4800698" cy="6131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8095" y="533333"/>
            <a:ext cx="17209524" cy="9219048"/>
            <a:chOff x="538095" y="533333"/>
            <a:chExt cx="17209524" cy="92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66667" y="-4076190"/>
              <a:ext cx="34419048" cy="1843809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095" y="533333"/>
              <a:ext cx="17209524" cy="92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67722" y="3252083"/>
            <a:ext cx="1149780" cy="3009822"/>
            <a:chOff x="1367722" y="3252083"/>
            <a:chExt cx="1149780" cy="3009822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701586" y="6080505"/>
              <a:ext cx="815915" cy="181400"/>
              <a:chOff x="1701586" y="6080505"/>
              <a:chExt cx="815915" cy="181400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701586" y="6080505"/>
                <a:ext cx="815915" cy="84841"/>
                <a:chOff x="1701586" y="6080505"/>
                <a:chExt cx="815915" cy="84841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701586" y="6080505"/>
                  <a:ext cx="815915" cy="84841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701586" y="6177063"/>
                <a:ext cx="815915" cy="84841"/>
                <a:chOff x="1701586" y="6177063"/>
                <a:chExt cx="815915" cy="84841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701586" y="6177063"/>
                  <a:ext cx="815915" cy="848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6" name="그룹 1006"/>
            <p:cNvGrpSpPr/>
            <p:nvPr/>
          </p:nvGrpSpPr>
          <p:grpSpPr>
            <a:xfrm>
              <a:off x="1367722" y="3252083"/>
              <a:ext cx="233695" cy="233704"/>
              <a:chOff x="1367722" y="3252083"/>
              <a:chExt cx="233695" cy="23370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67722" y="3252083"/>
                <a:ext cx="233695" cy="23370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542857" y="523810"/>
            <a:ext cx="17200000" cy="657143"/>
            <a:chOff x="542857" y="523810"/>
            <a:chExt cx="17200000" cy="6571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8014250" y="238131"/>
              <a:ext cx="34400000" cy="1314286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2857" y="523810"/>
              <a:ext cx="17200000" cy="65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85714" y="1915427"/>
            <a:ext cx="14514286" cy="1184275"/>
            <a:chOff x="1885714" y="1915427"/>
            <a:chExt cx="14514286" cy="118427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5371429" y="1368839"/>
              <a:ext cx="29028571" cy="2368550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5714" y="1915427"/>
              <a:ext cx="14514286" cy="118427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603927" y="2221794"/>
            <a:ext cx="596007" cy="571541"/>
            <a:chOff x="2603927" y="2221794"/>
            <a:chExt cx="596007" cy="57154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03927" y="2221794"/>
              <a:ext cx="596007" cy="571541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75209" y="1897076"/>
            <a:ext cx="6090421" cy="148946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2109544" y="4114286"/>
            <a:ext cx="14210256" cy="4828571"/>
            <a:chOff x="2109544" y="4114286"/>
            <a:chExt cx="14210256" cy="4828571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4995584" y="1737143"/>
              <a:ext cx="28420511" cy="9657143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09544" y="4114286"/>
              <a:ext cx="14210256" cy="482857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2580449" y="5187266"/>
            <a:ext cx="5160898" cy="8220568"/>
            <a:chOff x="-2580449" y="5187266"/>
            <a:chExt cx="5160898" cy="822056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60000">
              <a:off x="-5132827" y="1105054"/>
              <a:ext cx="10321797" cy="16441137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60000">
              <a:off x="-2580449" y="5187266"/>
              <a:ext cx="5160898" cy="8220568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205466" y="3528904"/>
            <a:ext cx="5246718" cy="4158604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438817" y="6389817"/>
            <a:ext cx="4483058" cy="2294867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2517501" y="6241855"/>
            <a:ext cx="4363126" cy="96000"/>
            <a:chOff x="2517501" y="6241855"/>
            <a:chExt cx="4363126" cy="9600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17501" y="6241855"/>
              <a:ext cx="4363126" cy="960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50874" y="8552350"/>
            <a:ext cx="233695" cy="233704"/>
            <a:chOff x="1250874" y="8552350"/>
            <a:chExt cx="233695" cy="233704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50874" y="8552350"/>
              <a:ext cx="233695" cy="23370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6767343" y="8419048"/>
            <a:ext cx="1277518" cy="1447619"/>
            <a:chOff x="16767343" y="8419048"/>
            <a:chExt cx="1277518" cy="144761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1020000">
              <a:off x="16142482" y="7709136"/>
              <a:ext cx="2555035" cy="2895238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1020000">
              <a:off x="16767343" y="8419048"/>
              <a:ext cx="1277518" cy="144761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6250752" y="2731825"/>
            <a:ext cx="815915" cy="5050636"/>
            <a:chOff x="16250752" y="2731825"/>
            <a:chExt cx="815915" cy="5050636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6250752" y="2731825"/>
              <a:ext cx="815915" cy="181400"/>
              <a:chOff x="16250752" y="2731825"/>
              <a:chExt cx="815915" cy="181400"/>
            </a:xfrm>
          </p:grpSpPr>
          <p:grpSp>
            <p:nvGrpSpPr>
              <p:cNvPr id="1017" name="그룹 1017"/>
              <p:cNvGrpSpPr/>
              <p:nvPr/>
            </p:nvGrpSpPr>
            <p:grpSpPr>
              <a:xfrm>
                <a:off x="16250752" y="2731825"/>
                <a:ext cx="815915" cy="84841"/>
                <a:chOff x="16250752" y="2731825"/>
                <a:chExt cx="815915" cy="84841"/>
              </a:xfrm>
            </p:grpSpPr>
            <p:pic>
              <p:nvPicPr>
                <p:cNvPr id="54" name="Object 53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16250752" y="2731825"/>
                  <a:ext cx="815915" cy="84841"/>
                </a:xfrm>
                <a:prstGeom prst="rect">
                  <a:avLst/>
                </a:prstGeom>
              </p:spPr>
            </p:pic>
          </p:grpSp>
          <p:grpSp>
            <p:nvGrpSpPr>
              <p:cNvPr id="1018" name="그룹 1018"/>
              <p:cNvGrpSpPr/>
              <p:nvPr/>
            </p:nvGrpSpPr>
            <p:grpSpPr>
              <a:xfrm>
                <a:off x="16250752" y="2828383"/>
                <a:ext cx="815915" cy="84841"/>
                <a:chOff x="16250752" y="2828383"/>
                <a:chExt cx="815915" cy="84841"/>
              </a:xfrm>
            </p:grpSpPr>
            <p:pic>
              <p:nvPicPr>
                <p:cNvPr id="57" name="Object 56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16250752" y="2828383"/>
                  <a:ext cx="815915" cy="848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9" name="그룹 1019"/>
            <p:cNvGrpSpPr/>
            <p:nvPr/>
          </p:nvGrpSpPr>
          <p:grpSpPr>
            <a:xfrm>
              <a:off x="16658709" y="7548757"/>
              <a:ext cx="233695" cy="233704"/>
              <a:chOff x="16658709" y="7548757"/>
              <a:chExt cx="233695" cy="233704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6658709" y="7548757"/>
                <a:ext cx="233695" cy="233704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2966514" y="4304040"/>
            <a:ext cx="2569346" cy="3915729"/>
            <a:chOff x="12966514" y="4304040"/>
            <a:chExt cx="2569346" cy="3915729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966514" y="4304040"/>
              <a:ext cx="2569346" cy="3915729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142811" y="776202"/>
            <a:ext cx="749252" cy="176330"/>
            <a:chOff x="1142811" y="776202"/>
            <a:chExt cx="749252" cy="176330"/>
          </a:xfrm>
        </p:grpSpPr>
        <p:grpSp>
          <p:nvGrpSpPr>
            <p:cNvPr id="1022" name="그룹 1022"/>
            <p:cNvGrpSpPr/>
            <p:nvPr/>
          </p:nvGrpSpPr>
          <p:grpSpPr>
            <a:xfrm>
              <a:off x="1142811" y="776202"/>
              <a:ext cx="176330" cy="176330"/>
              <a:chOff x="1142811" y="776202"/>
              <a:chExt cx="176330" cy="176330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142811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1429273" y="776202"/>
              <a:ext cx="176330" cy="176330"/>
              <a:chOff x="1429273" y="776202"/>
              <a:chExt cx="176330" cy="176330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429273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715734" y="776202"/>
              <a:ext cx="176330" cy="176330"/>
              <a:chOff x="1715734" y="776202"/>
              <a:chExt cx="176330" cy="176330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715734" y="776202"/>
                <a:ext cx="176330" cy="176330"/>
              </a:xfrm>
              <a:prstGeom prst="rect">
                <a:avLst/>
              </a:prstGeom>
            </p:spPr>
          </p:pic>
        </p:grpSp>
      </p:grpSp>
      <p:pic>
        <p:nvPicPr>
          <p:cNvPr id="78" name="Object 77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6916515" y="4977179"/>
            <a:ext cx="5668692" cy="3199330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3156621" y="631297"/>
            <a:ext cx="4800698" cy="6131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8095" y="533333"/>
            <a:ext cx="17209524" cy="9219048"/>
            <a:chOff x="538095" y="533333"/>
            <a:chExt cx="17209524" cy="92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66667" y="-4076190"/>
              <a:ext cx="34419048" cy="1843809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095" y="533333"/>
              <a:ext cx="17209524" cy="92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2811" y="4190029"/>
            <a:ext cx="3108659" cy="4061951"/>
            <a:chOff x="1142811" y="4190029"/>
            <a:chExt cx="3108659" cy="406195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142811" y="8018276"/>
              <a:ext cx="233695" cy="233704"/>
              <a:chOff x="1142811" y="8018276"/>
              <a:chExt cx="233695" cy="233704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42811" y="8018276"/>
                <a:ext cx="233695" cy="23370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3435556" y="4190029"/>
              <a:ext cx="815915" cy="181400"/>
              <a:chOff x="3435556" y="4190029"/>
              <a:chExt cx="815915" cy="181400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3435556" y="4190029"/>
                <a:ext cx="815915" cy="84841"/>
                <a:chOff x="3435556" y="4190029"/>
                <a:chExt cx="815915" cy="84841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3435556" y="4190029"/>
                  <a:ext cx="815915" cy="84841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/>
              <p:nvPr/>
            </p:nvGrpSpPr>
            <p:grpSpPr>
              <a:xfrm>
                <a:off x="3435556" y="4286587"/>
                <a:ext cx="815915" cy="84841"/>
                <a:chOff x="3435556" y="4286587"/>
                <a:chExt cx="815915" cy="84841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435556" y="4286587"/>
                  <a:ext cx="815915" cy="8484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7" name="그룹 1007"/>
          <p:cNvGrpSpPr/>
          <p:nvPr/>
        </p:nvGrpSpPr>
        <p:grpSpPr>
          <a:xfrm>
            <a:off x="13875675" y="2507564"/>
            <a:ext cx="3165978" cy="5605418"/>
            <a:chOff x="13875675" y="2507564"/>
            <a:chExt cx="3165978" cy="5605418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5796403" y="5356279"/>
              <a:ext cx="858670" cy="190905"/>
              <a:chOff x="15796403" y="5356279"/>
              <a:chExt cx="858670" cy="190905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15796403" y="5356279"/>
                <a:ext cx="858670" cy="89287"/>
                <a:chOff x="15796403" y="5356279"/>
                <a:chExt cx="858670" cy="89287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5796403" y="5356279"/>
                  <a:ext cx="858670" cy="89287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15796403" y="5457897"/>
                <a:ext cx="858670" cy="89287"/>
                <a:chOff x="15796403" y="5457897"/>
                <a:chExt cx="858670" cy="89287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5796403" y="5457897"/>
                  <a:ext cx="858670" cy="8928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16225738" y="2507564"/>
              <a:ext cx="815915" cy="181400"/>
              <a:chOff x="16225738" y="2507564"/>
              <a:chExt cx="815915" cy="181400"/>
            </a:xfrm>
          </p:grpSpPr>
          <p:grpSp>
            <p:nvGrpSpPr>
              <p:cNvPr id="1012" name="그룹 1012"/>
              <p:cNvGrpSpPr/>
              <p:nvPr/>
            </p:nvGrpSpPr>
            <p:grpSpPr>
              <a:xfrm>
                <a:off x="16225738" y="2507564"/>
                <a:ext cx="815915" cy="84841"/>
                <a:chOff x="16225738" y="2507564"/>
                <a:chExt cx="815915" cy="84841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16225738" y="2507564"/>
                  <a:ext cx="815915" cy="84841"/>
                </a:xfrm>
                <a:prstGeom prst="rect">
                  <a:avLst/>
                </a:prstGeom>
              </p:spPr>
            </p:pic>
          </p:grpSp>
          <p:grpSp>
            <p:nvGrpSpPr>
              <p:cNvPr id="1013" name="그룹 1013"/>
              <p:cNvGrpSpPr/>
              <p:nvPr/>
            </p:nvGrpSpPr>
            <p:grpSpPr>
              <a:xfrm>
                <a:off x="16225738" y="2604123"/>
                <a:ext cx="815915" cy="84841"/>
                <a:chOff x="16225738" y="2604123"/>
                <a:chExt cx="815915" cy="84841"/>
              </a:xfrm>
            </p:grpSpPr>
            <p:pic>
              <p:nvPicPr>
                <p:cNvPr id="33" name="Object 3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16225738" y="2604123"/>
                  <a:ext cx="815915" cy="848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4" name="그룹 1014"/>
            <p:cNvGrpSpPr/>
            <p:nvPr/>
          </p:nvGrpSpPr>
          <p:grpSpPr>
            <a:xfrm>
              <a:off x="16655073" y="7879278"/>
              <a:ext cx="233695" cy="233704"/>
              <a:chOff x="16655073" y="7879278"/>
              <a:chExt cx="233695" cy="23370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655073" y="7879278"/>
                <a:ext cx="233695" cy="233704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3875675" y="3837767"/>
              <a:ext cx="233695" cy="233704"/>
              <a:chOff x="13875675" y="3837767"/>
              <a:chExt cx="233695" cy="233704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875675" y="3837767"/>
                <a:ext cx="233695" cy="233704"/>
              </a:xfrm>
              <a:prstGeom prst="rect">
                <a:avLst/>
              </a:prstGeom>
            </p:spPr>
          </p:pic>
        </p:grpSp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13269" y="8684097"/>
            <a:ext cx="4147944" cy="744687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5685714" y="4371429"/>
            <a:ext cx="10476190" cy="4571429"/>
            <a:chOff x="5685714" y="4371429"/>
            <a:chExt cx="10476190" cy="457142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7619" y="2120879"/>
              <a:ext cx="20952381" cy="9142857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85714" y="4371429"/>
              <a:ext cx="10476190" cy="457142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38095" y="523810"/>
            <a:ext cx="17209524" cy="657143"/>
            <a:chOff x="538095" y="523810"/>
            <a:chExt cx="17209524" cy="65714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8023774" y="238131"/>
              <a:ext cx="34419048" cy="1314286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8095" y="523810"/>
              <a:ext cx="17209524" cy="65714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885714" y="1915427"/>
            <a:ext cx="14514286" cy="1184275"/>
            <a:chOff x="1885714" y="1915427"/>
            <a:chExt cx="14514286" cy="118427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5371429" y="1368839"/>
              <a:ext cx="29028571" cy="2368550"/>
            </a:xfrm>
            <a:prstGeom prst="rect">
              <a:avLst/>
            </a:prstGeom>
          </p:spPr>
        </p:pic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85714" y="1915427"/>
              <a:ext cx="14514286" cy="118427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2603927" y="2221794"/>
            <a:ext cx="596007" cy="571541"/>
            <a:chOff x="2603927" y="2221794"/>
            <a:chExt cx="596007" cy="571541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03927" y="2221794"/>
              <a:ext cx="596007" cy="571541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72476" y="1897076"/>
            <a:ext cx="4345449" cy="1482916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11227374" y="2443749"/>
            <a:ext cx="534626" cy="146678"/>
            <a:chOff x="11227374" y="2443749"/>
            <a:chExt cx="534626" cy="146678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5400000">
              <a:off x="11227374" y="2443749"/>
              <a:ext cx="534626" cy="14667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6666667" y="3995281"/>
            <a:ext cx="8514286" cy="914231"/>
            <a:chOff x="6666667" y="3995281"/>
            <a:chExt cx="8514286" cy="914231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409524" y="3573328"/>
              <a:ext cx="17028571" cy="1828462"/>
            </a:xfrm>
            <a:prstGeom prst="rect">
              <a:avLst/>
            </a:prstGeom>
          </p:spPr>
        </p:pic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666667" y="3995281"/>
              <a:ext cx="8514286" cy="914231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617260" y="3974851"/>
            <a:ext cx="9283959" cy="1222874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345146" y="5207222"/>
            <a:ext cx="8587988" cy="1101407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6771848" y="5454665"/>
            <a:ext cx="360208" cy="360214"/>
            <a:chOff x="6771848" y="5454665"/>
            <a:chExt cx="360208" cy="360214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771848" y="5454665"/>
              <a:ext cx="360208" cy="360214"/>
            </a:xfrm>
            <a:prstGeom prst="rect">
              <a:avLst/>
            </a:prstGeom>
          </p:spPr>
        </p:pic>
      </p:grpSp>
      <p:pic>
        <p:nvPicPr>
          <p:cNvPr id="72" name="Object 7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400803" y="6171660"/>
            <a:ext cx="5169988" cy="1024836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6771848" y="6429570"/>
            <a:ext cx="360208" cy="360214"/>
            <a:chOff x="6771848" y="6429570"/>
            <a:chExt cx="360208" cy="360214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771848" y="6429570"/>
              <a:ext cx="360208" cy="360214"/>
            </a:xfrm>
            <a:prstGeom prst="rect">
              <a:avLst/>
            </a:prstGeom>
          </p:spPr>
        </p:pic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7400803" y="7250936"/>
            <a:ext cx="2407083" cy="1026759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6771848" y="7489800"/>
            <a:ext cx="360208" cy="360214"/>
            <a:chOff x="6771848" y="7489800"/>
            <a:chExt cx="360208" cy="360214"/>
          </a:xfrm>
        </p:grpSpPr>
        <p:pic>
          <p:nvPicPr>
            <p:cNvPr id="78" name="Object 77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771848" y="7489800"/>
              <a:ext cx="360208" cy="360214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6236327" y="5980761"/>
            <a:ext cx="9314286" cy="96000"/>
            <a:chOff x="6236327" y="5980761"/>
            <a:chExt cx="9314286" cy="96000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236327" y="5980761"/>
              <a:ext cx="9314286" cy="96000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6236327" y="7104191"/>
            <a:ext cx="9314286" cy="96000"/>
            <a:chOff x="6236327" y="7104191"/>
            <a:chExt cx="9314286" cy="96000"/>
          </a:xfrm>
        </p:grpSpPr>
        <p:pic>
          <p:nvPicPr>
            <p:cNvPr id="84" name="Object 83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236327" y="7104191"/>
              <a:ext cx="9314286" cy="96000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1190430" y="3521198"/>
            <a:ext cx="4698165" cy="10113844"/>
            <a:chOff x="1190430" y="3521198"/>
            <a:chExt cx="4698165" cy="10113844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-1133097" y="-1510169"/>
              <a:ext cx="9396329" cy="20227688"/>
            </a:xfrm>
            <a:prstGeom prst="rect">
              <a:avLst/>
            </a:prstGeom>
          </p:spPr>
        </p:pic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190430" y="3521198"/>
              <a:ext cx="4698165" cy="10113844"/>
            </a:xfrm>
            <a:prstGeom prst="rect">
              <a:avLst/>
            </a:prstGeom>
          </p:spPr>
        </p:pic>
      </p:grpSp>
      <p:grpSp>
        <p:nvGrpSpPr>
          <p:cNvPr id="1028" name="그룹 1028"/>
          <p:cNvGrpSpPr/>
          <p:nvPr/>
        </p:nvGrpSpPr>
        <p:grpSpPr>
          <a:xfrm>
            <a:off x="4721692" y="4417105"/>
            <a:ext cx="561187" cy="893168"/>
            <a:chOff x="4721692" y="4417105"/>
            <a:chExt cx="561187" cy="893168"/>
          </a:xfrm>
        </p:grpSpPr>
        <p:pic>
          <p:nvPicPr>
            <p:cNvPr id="91" name="Object 90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 rot="1380000">
              <a:off x="4450256" y="3979678"/>
              <a:ext cx="1122374" cy="1786337"/>
            </a:xfrm>
            <a:prstGeom prst="rect">
              <a:avLst/>
            </a:prstGeom>
          </p:spPr>
        </p:pic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 rot="1380000">
              <a:off x="4721692" y="4417105"/>
              <a:ext cx="561187" cy="893168"/>
            </a:xfrm>
            <a:prstGeom prst="rect">
              <a:avLst/>
            </a:prstGeom>
          </p:spPr>
        </p:pic>
      </p:grpSp>
      <p:grpSp>
        <p:nvGrpSpPr>
          <p:cNvPr id="1029" name="그룹 1029"/>
          <p:cNvGrpSpPr/>
          <p:nvPr/>
        </p:nvGrpSpPr>
        <p:grpSpPr>
          <a:xfrm>
            <a:off x="16655073" y="8927658"/>
            <a:ext cx="1363975" cy="984410"/>
            <a:chOff x="16655073" y="8927658"/>
            <a:chExt cx="1363975" cy="984410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6655073" y="8927658"/>
              <a:ext cx="1363975" cy="984410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1142811" y="776202"/>
            <a:ext cx="749252" cy="176330"/>
            <a:chOff x="1142811" y="776202"/>
            <a:chExt cx="749252" cy="176330"/>
          </a:xfrm>
        </p:grpSpPr>
        <p:grpSp>
          <p:nvGrpSpPr>
            <p:cNvPr id="1031" name="그룹 1031"/>
            <p:cNvGrpSpPr/>
            <p:nvPr/>
          </p:nvGrpSpPr>
          <p:grpSpPr>
            <a:xfrm>
              <a:off x="1142811" y="776202"/>
              <a:ext cx="176330" cy="176330"/>
              <a:chOff x="1142811" y="776202"/>
              <a:chExt cx="176330" cy="176330"/>
            </a:xfrm>
          </p:grpSpPr>
          <p:pic>
            <p:nvPicPr>
              <p:cNvPr id="99" name="Object 98"/>
              <p:cNvPicPr>
                <a:picLocks noChangeAspect="1"/>
              </p:cNvPicPr>
              <p:nvPr/>
            </p:nvPicPr>
            <p:blipFill>
              <a:blip r:embed="rId39" cstate="print"/>
              <a:stretch>
                <a:fillRect/>
              </a:stretch>
            </p:blipFill>
            <p:spPr>
              <a:xfrm>
                <a:off x="1142811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1429273" y="776202"/>
              <a:ext cx="176330" cy="176330"/>
              <a:chOff x="1429273" y="776202"/>
              <a:chExt cx="176330" cy="176330"/>
            </a:xfrm>
          </p:grpSpPr>
          <p:pic>
            <p:nvPicPr>
              <p:cNvPr id="102" name="Object 101"/>
              <p:cNvPicPr>
                <a:picLocks noChangeAspect="1"/>
              </p:cNvPicPr>
              <p:nvPr/>
            </p:nvPicPr>
            <p:blipFill>
              <a:blip r:embed="rId40" cstate="print"/>
              <a:stretch>
                <a:fillRect/>
              </a:stretch>
            </p:blipFill>
            <p:spPr>
              <a:xfrm>
                <a:off x="1429273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33" name="그룹 1033"/>
            <p:cNvGrpSpPr/>
            <p:nvPr/>
          </p:nvGrpSpPr>
          <p:grpSpPr>
            <a:xfrm>
              <a:off x="1715734" y="776202"/>
              <a:ext cx="176330" cy="176330"/>
              <a:chOff x="1715734" y="776202"/>
              <a:chExt cx="176330" cy="176330"/>
            </a:xfrm>
          </p:grpSpPr>
          <p:pic>
            <p:nvPicPr>
              <p:cNvPr id="105" name="Object 104"/>
              <p:cNvPicPr>
                <a:picLocks noChangeAspect="1"/>
              </p:cNvPicPr>
              <p:nvPr/>
            </p:nvPicPr>
            <p:blipFill>
              <a:blip r:embed="rId41" cstate="print"/>
              <a:stretch>
                <a:fillRect/>
              </a:stretch>
            </p:blipFill>
            <p:spPr>
              <a:xfrm>
                <a:off x="1715734" y="776202"/>
                <a:ext cx="176330" cy="176330"/>
              </a:xfrm>
              <a:prstGeom prst="rect">
                <a:avLst/>
              </a:prstGeom>
            </p:spPr>
          </p:pic>
        </p:grpSp>
      </p:grpSp>
      <p:pic>
        <p:nvPicPr>
          <p:cNvPr id="108" name="Object 107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3156621" y="631297"/>
            <a:ext cx="4800698" cy="6131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8095" y="533333"/>
            <a:ext cx="17209524" cy="9219048"/>
            <a:chOff x="538095" y="533333"/>
            <a:chExt cx="17209524" cy="92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66667" y="-4076190"/>
              <a:ext cx="34419048" cy="1843809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095" y="533333"/>
              <a:ext cx="17209524" cy="92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00590" y="3493554"/>
            <a:ext cx="912130" cy="2220785"/>
            <a:chOff x="1400590" y="3493554"/>
            <a:chExt cx="912130" cy="2220785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496804" y="5532939"/>
              <a:ext cx="815915" cy="181400"/>
              <a:chOff x="1496804" y="5532939"/>
              <a:chExt cx="815915" cy="181400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496804" y="5532939"/>
                <a:ext cx="815915" cy="84841"/>
                <a:chOff x="1496804" y="5532939"/>
                <a:chExt cx="815915" cy="84841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496804" y="5532939"/>
                  <a:ext cx="815915" cy="84841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496804" y="5629498"/>
                <a:ext cx="815915" cy="84841"/>
                <a:chOff x="1496804" y="5629498"/>
                <a:chExt cx="815915" cy="84841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496804" y="5629498"/>
                  <a:ext cx="815915" cy="848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6" name="그룹 1006"/>
            <p:cNvGrpSpPr/>
            <p:nvPr/>
          </p:nvGrpSpPr>
          <p:grpSpPr>
            <a:xfrm>
              <a:off x="1400590" y="3493554"/>
              <a:ext cx="233695" cy="233704"/>
              <a:chOff x="1400590" y="3493554"/>
              <a:chExt cx="233695" cy="23370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400590" y="3493554"/>
                <a:ext cx="233695" cy="233704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250752" y="2507564"/>
            <a:ext cx="815915" cy="5050636"/>
            <a:chOff x="16250752" y="2507564"/>
            <a:chExt cx="815915" cy="505063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6250752" y="2507564"/>
              <a:ext cx="815915" cy="181400"/>
              <a:chOff x="16250752" y="2507564"/>
              <a:chExt cx="815915" cy="181400"/>
            </a:xfrm>
          </p:grpSpPr>
          <p:grpSp>
            <p:nvGrpSpPr>
              <p:cNvPr id="1009" name="그룹 1009"/>
              <p:cNvGrpSpPr/>
              <p:nvPr/>
            </p:nvGrpSpPr>
            <p:grpSpPr>
              <a:xfrm>
                <a:off x="16250752" y="2507564"/>
                <a:ext cx="815915" cy="84841"/>
                <a:chOff x="16250752" y="2507564"/>
                <a:chExt cx="815915" cy="84841"/>
              </a:xfrm>
            </p:grpSpPr>
            <p:pic>
              <p:nvPicPr>
                <p:cNvPr id="22" name="Object 21"/>
                <p:cNvPicPr>
                  <a:picLocks noChangeAspect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16250752" y="2507564"/>
                  <a:ext cx="815915" cy="84841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16250752" y="2604123"/>
                <a:ext cx="815915" cy="84841"/>
                <a:chOff x="16250752" y="2604123"/>
                <a:chExt cx="815915" cy="84841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16250752" y="2604123"/>
                  <a:ext cx="815915" cy="848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1" name="그룹 1011"/>
            <p:cNvGrpSpPr/>
            <p:nvPr/>
          </p:nvGrpSpPr>
          <p:grpSpPr>
            <a:xfrm>
              <a:off x="16658709" y="7324496"/>
              <a:ext cx="233695" cy="233704"/>
              <a:chOff x="16658709" y="7324496"/>
              <a:chExt cx="233695" cy="23370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658709" y="7324496"/>
                <a:ext cx="233695" cy="233704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1916506" y="8552350"/>
            <a:ext cx="14521590" cy="609555"/>
            <a:chOff x="1916506" y="8552350"/>
            <a:chExt cx="14521590" cy="60955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16506" y="8552350"/>
              <a:ext cx="14521590" cy="60955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42857" y="523810"/>
            <a:ext cx="17200000" cy="657143"/>
            <a:chOff x="542857" y="523810"/>
            <a:chExt cx="17200000" cy="657143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8014250" y="238131"/>
              <a:ext cx="34400000" cy="1314286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2857" y="523810"/>
              <a:ext cx="17200000" cy="65714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885714" y="1915427"/>
            <a:ext cx="14514286" cy="1184275"/>
            <a:chOff x="1885714" y="1915427"/>
            <a:chExt cx="14514286" cy="118427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-5371429" y="1368839"/>
              <a:ext cx="29028571" cy="2368550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85714" y="1915427"/>
              <a:ext cx="14514286" cy="1184275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603927" y="2221794"/>
            <a:ext cx="596007" cy="571541"/>
            <a:chOff x="2603927" y="2221794"/>
            <a:chExt cx="596007" cy="571541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03927" y="2221794"/>
              <a:ext cx="596007" cy="571541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675209" y="1897076"/>
            <a:ext cx="5037354" cy="1578497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953099" y="4114849"/>
            <a:ext cx="4408806" cy="3970865"/>
            <a:chOff x="1953099" y="4114849"/>
            <a:chExt cx="4408806" cy="397086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-251304" y="2190507"/>
              <a:ext cx="8817612" cy="7941730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53099" y="4114849"/>
              <a:ext cx="4408806" cy="397086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6938454" y="4114849"/>
            <a:ext cx="4408806" cy="3970865"/>
            <a:chOff x="6938454" y="4114849"/>
            <a:chExt cx="4408806" cy="3970865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34051" y="2190507"/>
              <a:ext cx="8817612" cy="7941730"/>
            </a:xfrm>
            <a:prstGeom prst="rect">
              <a:avLst/>
            </a:prstGeom>
          </p:spPr>
        </p:pic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938454" y="4114849"/>
              <a:ext cx="4408806" cy="397086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2000718" y="4114849"/>
            <a:ext cx="4408806" cy="3970865"/>
            <a:chOff x="12000718" y="4114849"/>
            <a:chExt cx="4408806" cy="3970865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796315" y="2190507"/>
              <a:ext cx="8817612" cy="7941730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000718" y="4114849"/>
              <a:ext cx="4408806" cy="397086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953099" y="3727258"/>
            <a:ext cx="4408806" cy="935816"/>
            <a:chOff x="1953099" y="3727258"/>
            <a:chExt cx="4408806" cy="935816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-251304" y="3295343"/>
              <a:ext cx="8817612" cy="1871632"/>
            </a:xfrm>
            <a:prstGeom prst="rect">
              <a:avLst/>
            </a:prstGeom>
          </p:spPr>
        </p:pic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953099" y="3727258"/>
              <a:ext cx="4408806" cy="935816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074965" y="3700765"/>
            <a:ext cx="4025369" cy="1326074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6938454" y="3727258"/>
            <a:ext cx="4408806" cy="935816"/>
            <a:chOff x="6938454" y="3727258"/>
            <a:chExt cx="4408806" cy="935816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734051" y="3295343"/>
              <a:ext cx="8817612" cy="1871632"/>
            </a:xfrm>
            <a:prstGeom prst="rect">
              <a:avLst/>
            </a:prstGeom>
          </p:spPr>
        </p:pic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938454" y="3727258"/>
              <a:ext cx="4408806" cy="935816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023789" y="3719517"/>
            <a:ext cx="4388283" cy="1149559"/>
          </a:xfrm>
          <a:prstGeom prst="rect">
            <a:avLst/>
          </a:prstGeom>
        </p:spPr>
      </p:pic>
      <p:grpSp>
        <p:nvGrpSpPr>
          <p:cNvPr id="1021" name="그룹 1021"/>
          <p:cNvGrpSpPr/>
          <p:nvPr/>
        </p:nvGrpSpPr>
        <p:grpSpPr>
          <a:xfrm>
            <a:off x="12000718" y="3727258"/>
            <a:ext cx="4408806" cy="935816"/>
            <a:chOff x="12000718" y="3727258"/>
            <a:chExt cx="4408806" cy="935816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796315" y="3295343"/>
              <a:ext cx="8817612" cy="1871632"/>
            </a:xfrm>
            <a:prstGeom prst="rect">
              <a:avLst/>
            </a:prstGeom>
          </p:spPr>
        </p:pic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000718" y="3727258"/>
              <a:ext cx="4408806" cy="935816"/>
            </a:xfrm>
            <a:prstGeom prst="rect">
              <a:avLst/>
            </a:prstGeom>
          </p:spPr>
        </p:pic>
      </p:grpSp>
      <p:pic>
        <p:nvPicPr>
          <p:cNvPr id="73" name="Object 7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2283717" y="3719517"/>
            <a:ext cx="3845597" cy="1149559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2264451" y="4441451"/>
            <a:ext cx="3937283" cy="2262112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2393660" y="4940613"/>
            <a:ext cx="4110474" cy="1429378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2272937" y="6351810"/>
            <a:ext cx="3769129" cy="96000"/>
            <a:chOff x="2272937" y="6351810"/>
            <a:chExt cx="3769129" cy="96000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272937" y="6351810"/>
              <a:ext cx="3769129" cy="96000"/>
            </a:xfrm>
            <a:prstGeom prst="rect">
              <a:avLst/>
            </a:prstGeom>
          </p:spPr>
        </p:pic>
      </p:grpSp>
      <p:pic>
        <p:nvPicPr>
          <p:cNvPr id="79" name="Object 78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1843316" y="6673269"/>
            <a:ext cx="4251744" cy="757258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7258293" y="6351810"/>
            <a:ext cx="3769129" cy="96000"/>
            <a:chOff x="7258293" y="6351810"/>
            <a:chExt cx="3769129" cy="96000"/>
          </a:xfrm>
        </p:grpSpPr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258293" y="6351810"/>
              <a:ext cx="3769129" cy="96000"/>
            </a:xfrm>
            <a:prstGeom prst="rect">
              <a:avLst/>
            </a:prstGeom>
          </p:spPr>
        </p:pic>
      </p:grpSp>
      <p:pic>
        <p:nvPicPr>
          <p:cNvPr id="83" name="Object 82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7258154" y="6673269"/>
            <a:ext cx="3821306" cy="1530734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12360605" y="6351810"/>
            <a:ext cx="3769129" cy="96000"/>
            <a:chOff x="12360605" y="6351810"/>
            <a:chExt cx="3769129" cy="96000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2360605" y="6351810"/>
              <a:ext cx="3769129" cy="96000"/>
            </a:xfrm>
            <a:prstGeom prst="rect">
              <a:avLst/>
            </a:prstGeom>
          </p:spPr>
        </p:pic>
      </p:grpSp>
      <p:pic>
        <p:nvPicPr>
          <p:cNvPr id="87" name="Object 86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2100888" y="6673269"/>
            <a:ext cx="4040373" cy="1138830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407021" y="8541212"/>
            <a:ext cx="15941239" cy="793573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7578280" y="4753843"/>
            <a:ext cx="3129155" cy="1559088"/>
            <a:chOff x="7578280" y="4753843"/>
            <a:chExt cx="3129155" cy="1559088"/>
          </a:xfrm>
        </p:grpSpPr>
        <p:pic>
          <p:nvPicPr>
            <p:cNvPr id="90" name="Object 89"/>
            <p:cNvPicPr>
              <a:picLocks noChangeAspect="1"/>
            </p:cNvPicPr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578280" y="4753843"/>
              <a:ext cx="3129155" cy="1559088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142811" y="776202"/>
            <a:ext cx="749252" cy="176330"/>
            <a:chOff x="1142811" y="776202"/>
            <a:chExt cx="749252" cy="176330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142811" y="776202"/>
              <a:ext cx="176330" cy="176330"/>
              <a:chOff x="1142811" y="776202"/>
              <a:chExt cx="176330" cy="176330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42" cstate="print"/>
              <a:stretch>
                <a:fillRect/>
              </a:stretch>
            </p:blipFill>
            <p:spPr>
              <a:xfrm>
                <a:off x="1142811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429273" y="776202"/>
              <a:ext cx="176330" cy="176330"/>
              <a:chOff x="1429273" y="776202"/>
              <a:chExt cx="176330" cy="176330"/>
            </a:xfrm>
          </p:grpSpPr>
          <p:pic>
            <p:nvPicPr>
              <p:cNvPr id="97" name="Object 96"/>
              <p:cNvPicPr>
                <a:picLocks noChangeAspect="1"/>
              </p:cNvPicPr>
              <p:nvPr/>
            </p:nvPicPr>
            <p:blipFill>
              <a:blip r:embed="rId43" cstate="print"/>
              <a:stretch>
                <a:fillRect/>
              </a:stretch>
            </p:blipFill>
            <p:spPr>
              <a:xfrm>
                <a:off x="1429273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29" name="그룹 1029"/>
            <p:cNvGrpSpPr/>
            <p:nvPr/>
          </p:nvGrpSpPr>
          <p:grpSpPr>
            <a:xfrm>
              <a:off x="1715734" y="776202"/>
              <a:ext cx="176330" cy="176330"/>
              <a:chOff x="1715734" y="776202"/>
              <a:chExt cx="176330" cy="176330"/>
            </a:xfrm>
          </p:grpSpPr>
          <p:pic>
            <p:nvPicPr>
              <p:cNvPr id="100" name="Object 99"/>
              <p:cNvPicPr>
                <a:picLocks noChangeAspect="1"/>
              </p:cNvPicPr>
              <p:nvPr/>
            </p:nvPicPr>
            <p:blipFill>
              <a:blip r:embed="rId44" cstate="print"/>
              <a:stretch>
                <a:fillRect/>
              </a:stretch>
            </p:blipFill>
            <p:spPr>
              <a:xfrm>
                <a:off x="1715734" y="776202"/>
                <a:ext cx="176330" cy="176330"/>
              </a:xfrm>
              <a:prstGeom prst="rect">
                <a:avLst/>
              </a:prstGeom>
            </p:spPr>
          </p:pic>
        </p:grpSp>
      </p:grpSp>
      <p:pic>
        <p:nvPicPr>
          <p:cNvPr id="103" name="Object 102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13156621" y="631297"/>
            <a:ext cx="4800698" cy="6131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428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8095" y="533333"/>
            <a:ext cx="17209524" cy="9219048"/>
            <a:chOff x="538095" y="533333"/>
            <a:chExt cx="17209524" cy="921904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8066667" y="-4076190"/>
              <a:ext cx="34419048" cy="1843809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095" y="533333"/>
              <a:ext cx="17209524" cy="921904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299769" y="3022883"/>
            <a:ext cx="1289754" cy="5318384"/>
            <a:chOff x="15299769" y="3022883"/>
            <a:chExt cx="1289754" cy="531838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5299769" y="3022883"/>
              <a:ext cx="815915" cy="181400"/>
              <a:chOff x="15299769" y="3022883"/>
              <a:chExt cx="815915" cy="181400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15299769" y="3022883"/>
                <a:ext cx="815915" cy="84841"/>
                <a:chOff x="15299769" y="3022883"/>
                <a:chExt cx="815915" cy="84841"/>
              </a:xfrm>
            </p:grpSpPr>
            <p:pic>
              <p:nvPicPr>
                <p:cNvPr id="9" name="Object 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5299769" y="3022883"/>
                  <a:ext cx="815915" cy="84841"/>
                </a:xfrm>
                <a:prstGeom prst="rect">
                  <a:avLst/>
                </a:prstGeom>
              </p:spPr>
            </p:pic>
          </p:grpSp>
          <p:grpSp>
            <p:nvGrpSpPr>
              <p:cNvPr id="1005" name="그룹 1005"/>
              <p:cNvGrpSpPr/>
              <p:nvPr/>
            </p:nvGrpSpPr>
            <p:grpSpPr>
              <a:xfrm>
                <a:off x="15299769" y="3119442"/>
                <a:ext cx="815915" cy="84841"/>
                <a:chOff x="15299769" y="3119442"/>
                <a:chExt cx="815915" cy="84841"/>
              </a:xfrm>
            </p:grpSpPr>
            <p:pic>
              <p:nvPicPr>
                <p:cNvPr id="12" name="Object 11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5299769" y="3119442"/>
                  <a:ext cx="815915" cy="8484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6" name="그룹 1006"/>
            <p:cNvGrpSpPr/>
            <p:nvPr/>
          </p:nvGrpSpPr>
          <p:grpSpPr>
            <a:xfrm>
              <a:off x="16115684" y="8107563"/>
              <a:ext cx="233695" cy="233704"/>
              <a:chOff x="16115684" y="8107563"/>
              <a:chExt cx="233695" cy="233704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115684" y="8107563"/>
                <a:ext cx="233695" cy="233704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355827" y="5499534"/>
              <a:ext cx="233695" cy="233704"/>
              <a:chOff x="16355827" y="5499534"/>
              <a:chExt cx="233695" cy="23370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355827" y="5499534"/>
                <a:ext cx="233695" cy="233704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517437" y="2653775"/>
            <a:ext cx="2032842" cy="5687493"/>
            <a:chOff x="1517437" y="2653775"/>
            <a:chExt cx="2032842" cy="568749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2140178" y="2653775"/>
              <a:ext cx="858670" cy="190905"/>
              <a:chOff x="2140178" y="2653775"/>
              <a:chExt cx="858670" cy="190905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2140178" y="2653775"/>
                <a:ext cx="858670" cy="89287"/>
                <a:chOff x="2140178" y="2653775"/>
                <a:chExt cx="858670" cy="89287"/>
              </a:xfrm>
            </p:grpSpPr>
            <p:pic>
              <p:nvPicPr>
                <p:cNvPr id="25" name="Object 24"/>
                <p:cNvPicPr>
                  <a:picLocks noChangeAspect="1"/>
                </p:cNvPicPr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2140178" y="2653775"/>
                  <a:ext cx="858670" cy="89287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2140178" y="2755393"/>
                <a:ext cx="858670" cy="89287"/>
                <a:chOff x="2140178" y="2755393"/>
                <a:chExt cx="858670" cy="89287"/>
              </a:xfrm>
            </p:grpSpPr>
            <p:pic>
              <p:nvPicPr>
                <p:cNvPr id="28" name="Object 2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140178" y="2755393"/>
                  <a:ext cx="858670" cy="8928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2" name="그룹 1012"/>
            <p:cNvGrpSpPr/>
            <p:nvPr/>
          </p:nvGrpSpPr>
          <p:grpSpPr>
            <a:xfrm>
              <a:off x="1517437" y="5576006"/>
              <a:ext cx="233695" cy="233704"/>
              <a:chOff x="1517437" y="5576006"/>
              <a:chExt cx="233695" cy="233704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517437" y="5576006"/>
                <a:ext cx="233695" cy="23370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3316584" y="4230169"/>
              <a:ext cx="233695" cy="233704"/>
              <a:chOff x="3316584" y="4230169"/>
              <a:chExt cx="233695" cy="23370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316584" y="4230169"/>
                <a:ext cx="233695" cy="233704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2112759" y="8150362"/>
              <a:ext cx="858670" cy="190905"/>
              <a:chOff x="2112759" y="8150362"/>
              <a:chExt cx="858670" cy="190905"/>
            </a:xfrm>
          </p:grpSpPr>
          <p:grpSp>
            <p:nvGrpSpPr>
              <p:cNvPr id="1015" name="그룹 1015"/>
              <p:cNvGrpSpPr/>
              <p:nvPr/>
            </p:nvGrpSpPr>
            <p:grpSpPr>
              <a:xfrm>
                <a:off x="2112759" y="8150362"/>
                <a:ext cx="858670" cy="89287"/>
                <a:chOff x="2112759" y="8150362"/>
                <a:chExt cx="858670" cy="89287"/>
              </a:xfrm>
            </p:grpSpPr>
            <p:pic>
              <p:nvPicPr>
                <p:cNvPr id="39" name="Object 38"/>
                <p:cNvPicPr>
                  <a:picLocks noChangeAspect="1"/>
                </p:cNvPicPr>
                <p:nvPr/>
              </p:nvPicPr>
              <p:blipFill>
                <a:blip r:embed="rId12" cstate="print"/>
                <a:stretch>
                  <a:fillRect/>
                </a:stretch>
              </p:blipFill>
              <p:spPr>
                <a:xfrm>
                  <a:off x="2112759" y="8150362"/>
                  <a:ext cx="858670" cy="89287"/>
                </a:xfrm>
                <a:prstGeom prst="rect">
                  <a:avLst/>
                </a:prstGeom>
              </p:spPr>
            </p:pic>
          </p:grpSp>
          <p:grpSp>
            <p:nvGrpSpPr>
              <p:cNvPr id="1016" name="그룹 1016"/>
              <p:cNvGrpSpPr/>
              <p:nvPr/>
            </p:nvGrpSpPr>
            <p:grpSpPr>
              <a:xfrm>
                <a:off x="2112759" y="8251980"/>
                <a:ext cx="858670" cy="89287"/>
                <a:chOff x="2112759" y="8251980"/>
                <a:chExt cx="858670" cy="89287"/>
              </a:xfrm>
            </p:grpSpPr>
            <p:pic>
              <p:nvPicPr>
                <p:cNvPr id="42" name="Object 41"/>
                <p:cNvPicPr>
                  <a:picLocks noChangeAspect="1"/>
                </p:cNvPicPr>
                <p:nvPr/>
              </p:nvPicPr>
              <p:blipFill>
                <a:blip r:embed="rId13" cstate="print"/>
                <a:stretch>
                  <a:fillRect/>
                </a:stretch>
              </p:blipFill>
              <p:spPr>
                <a:xfrm>
                  <a:off x="2112759" y="8251980"/>
                  <a:ext cx="858670" cy="8928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7" name="그룹 1017"/>
          <p:cNvGrpSpPr/>
          <p:nvPr/>
        </p:nvGrpSpPr>
        <p:grpSpPr>
          <a:xfrm>
            <a:off x="2609524" y="7623005"/>
            <a:ext cx="13066667" cy="1185003"/>
            <a:chOff x="2609524" y="7623005"/>
            <a:chExt cx="13066667" cy="118500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-3923810" y="7076080"/>
              <a:ext cx="26133333" cy="2370007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09524" y="7623005"/>
              <a:ext cx="13066667" cy="118500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3756991" y="7929560"/>
            <a:ext cx="596374" cy="571893"/>
            <a:chOff x="3756991" y="7929560"/>
            <a:chExt cx="596374" cy="571893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56991" y="7929560"/>
              <a:ext cx="596374" cy="571893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407286" y="7604680"/>
            <a:ext cx="5152099" cy="1492994"/>
          </a:xfrm>
          <a:prstGeom prst="rect">
            <a:avLst/>
          </a:prstGeom>
        </p:spPr>
      </p:pic>
      <p:grpSp>
        <p:nvGrpSpPr>
          <p:cNvPr id="1019" name="그룹 1019"/>
          <p:cNvGrpSpPr/>
          <p:nvPr/>
        </p:nvGrpSpPr>
        <p:grpSpPr>
          <a:xfrm>
            <a:off x="552381" y="523810"/>
            <a:ext cx="17190476" cy="657143"/>
            <a:chOff x="552381" y="523810"/>
            <a:chExt cx="17190476" cy="657143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7999965" y="238131"/>
              <a:ext cx="34380952" cy="1314286"/>
            </a:xfrm>
            <a:prstGeom prst="rect">
              <a:avLst/>
            </a:prstGeom>
          </p:spPr>
        </p:pic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52381" y="523810"/>
              <a:ext cx="17190476" cy="657143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-961460" y="915083"/>
            <a:ext cx="17731164" cy="6494098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420816" y="3320473"/>
            <a:ext cx="12242574" cy="6518241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7548328" y="2790482"/>
            <a:ext cx="761446" cy="464802"/>
            <a:chOff x="7548328" y="2790482"/>
            <a:chExt cx="761446" cy="464802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548328" y="2790482"/>
              <a:ext cx="761446" cy="46480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745292" y="4745142"/>
            <a:ext cx="3559634" cy="3009706"/>
            <a:chOff x="2745292" y="4745142"/>
            <a:chExt cx="3559634" cy="3009706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81846" y="3256659"/>
              <a:ext cx="7119267" cy="6019413"/>
            </a:xfrm>
            <a:prstGeom prst="rect">
              <a:avLst/>
            </a:prstGeom>
          </p:spPr>
        </p:pic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745292" y="4745142"/>
              <a:ext cx="3559634" cy="3009706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2040366" y="4725916"/>
            <a:ext cx="3559634" cy="2993802"/>
            <a:chOff x="12040366" y="4725916"/>
            <a:chExt cx="3559634" cy="2993802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276834" y="3245300"/>
              <a:ext cx="7119267" cy="5987604"/>
            </a:xfrm>
            <a:prstGeom prst="rect">
              <a:avLst/>
            </a:prstGeom>
          </p:spPr>
        </p:pic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040366" y="4725916"/>
              <a:ext cx="3559634" cy="299380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142811" y="776202"/>
            <a:ext cx="749252" cy="176330"/>
            <a:chOff x="1142811" y="776202"/>
            <a:chExt cx="749252" cy="176330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1142811" y="776202"/>
              <a:ext cx="176330" cy="176330"/>
              <a:chOff x="1142811" y="776202"/>
              <a:chExt cx="176330" cy="176330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1142811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1429273" y="776202"/>
              <a:ext cx="176330" cy="176330"/>
              <a:chOff x="1429273" y="776202"/>
              <a:chExt cx="176330" cy="176330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1429273" y="776202"/>
                <a:ext cx="176330" cy="176330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1715734" y="776202"/>
              <a:ext cx="176330" cy="176330"/>
              <a:chOff x="1715734" y="776202"/>
              <a:chExt cx="176330" cy="176330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1715734" y="776202"/>
                <a:ext cx="176330" cy="176330"/>
              </a:xfrm>
              <a:prstGeom prst="rect">
                <a:avLst/>
              </a:prstGeom>
            </p:spPr>
          </p:pic>
        </p:grpSp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428506" y="9161725"/>
            <a:ext cx="7445073" cy="876025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3156621" y="631297"/>
            <a:ext cx="4800698" cy="6131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2023-10-25T01:23:25Z</dcterms:created>
  <dcterms:modified xsi:type="dcterms:W3CDTF">2023-10-25T01:23:25Z</dcterms:modified>
</cp:coreProperties>
</file>