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C402-1100-F412-9946-475961FC6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79B11-86C4-AC7B-52A9-81951EEA2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14E49-1636-CAA3-8A80-F62FA640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1D2B-2302-4691-8E15-71190EE59AB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B8854-4E3E-DE4A-896F-7CB0E1B8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09018-C39C-6E74-894A-C9D663C4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A16D9-A1F0-48AA-BC56-F0880EADE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18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2CE4-07DE-1286-E55A-E23359BF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A6C5F-B4C0-12C2-2A62-A3954A06B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97AFE-CA14-DBF7-31B5-6195FD7A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1D2B-2302-4691-8E15-71190EE59AB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417AA-261E-54D1-258C-84AE10C6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9787B-B531-E033-A02B-54CA2F19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A16D9-A1F0-48AA-BC56-F0880EADE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69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2A1322-8DC9-3987-6D31-19B09D785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B3CA7-D98E-B8DA-258A-23EE9F2C9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17BB1-07B1-B091-3867-156EF593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1D2B-2302-4691-8E15-71190EE59AB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71583-9AFA-D5E7-3F85-75832202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782CF-DB59-0E1A-18B5-AD8DEFB9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A16D9-A1F0-48AA-BC56-F0880EADE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73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1CE27-71CA-DFE5-624E-A54DCC42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97D54-3259-AF2A-AECB-8FDD7E12E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67E6E-5508-44C0-130F-616A570C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1D2B-2302-4691-8E15-71190EE59AB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B048D-F19D-5AEC-B8AC-FD1886B13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0ACC9-2FE5-238E-9D06-85855EE2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A16D9-A1F0-48AA-BC56-F0880EADE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72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A7D3-823D-3EE9-9029-E597024AC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E7E6D-0E1B-674C-39DC-E58EFCE84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AF1A0-0DE1-5349-F1A7-C7471D9D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1D2B-2302-4691-8E15-71190EE59AB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2C2DD-AA61-E000-CB43-4DAE9A8B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A1AF8-453B-5F03-7001-35FEC3A9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A16D9-A1F0-48AA-BC56-F0880EADE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7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492A-221B-3C66-F124-3E4D8F0F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C95C-7E7F-DDFC-8D38-EA659CDB9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108D1-31D2-E9C6-DA97-51E9263BE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5EBB3-BB1D-8CC1-9BF0-80106B30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1D2B-2302-4691-8E15-71190EE59AB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A12E5-1B6B-C544-933D-8D8CD0A8D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26ECE-8151-6E1E-05C6-F294EA79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A16D9-A1F0-48AA-BC56-F0880EADE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6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C107-5142-DBD8-AD4D-E9CE52C52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41F4E-01AD-B98C-EA9D-C2C7C51E3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5314C-CB8B-B27A-F9CB-01D0E87DB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792D2-11D7-3A4B-E745-31CDD7AA3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C4EB04-43D4-2162-47F3-2190A368FE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9E158-2F8B-1C77-BAA0-F6091250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1D2B-2302-4691-8E15-71190EE59AB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490F3-D21A-1C1C-5B30-9E99A43B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44F88-4873-5B68-B68E-29B2EAE4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A16D9-A1F0-48AA-BC56-F0880EADE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74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0911-A915-241B-C828-94002848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41116-62FE-82BE-A409-2AB73616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1D2B-2302-4691-8E15-71190EE59AB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3F471-B0BF-738D-AC71-69C20696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A7BFB-2B8E-A45C-355B-4728068B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A16D9-A1F0-48AA-BC56-F0880EADE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16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39102F-FD3D-CDCC-B5AC-8BB336FC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1D2B-2302-4691-8E15-71190EE59AB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1AE3D-7F18-45BD-FDF3-996E81901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B0ED1-367C-7FB8-4CB5-32689C7A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A16D9-A1F0-48AA-BC56-F0880EADE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29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4A26-97BC-4C34-D05C-76C9EFA54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3D370-7262-A248-EB1D-0CBBA25E3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486BB-7654-3BDF-A106-D6236529A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C971D-3E6C-1E96-CBC8-5DECF7D6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1D2B-2302-4691-8E15-71190EE59AB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4105A-EAB1-C039-CBEB-80651BF47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3377C-FC38-BF04-3280-6C0AE800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A16D9-A1F0-48AA-BC56-F0880EADE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01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0A7C-B430-29BA-35AF-96131F18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CEEC3-B851-C95E-DE17-475468AFEA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9A76A-6EC7-9A7C-52DC-5140357E8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9605F-8286-B01E-CC06-168F0B138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1D2B-2302-4691-8E15-71190EE59AB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AC2EC-3C31-ECC3-29A1-8CF1A17B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D9CA6-B721-C7DA-70EF-6E8E12C1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A16D9-A1F0-48AA-BC56-F0880EADE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57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7B5059-2C00-C578-5E26-184B81DF8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04FA9-03D6-4090-F2E5-6EF200EB7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0F045-13D4-4441-F5DD-AA111324A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C1D2B-2302-4691-8E15-71190EE59AB5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9C854-3614-E5A5-6195-EDD177FD5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AEBA2-1526-FDB1-F2FF-6AE805F8A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A16D9-A1F0-48AA-BC56-F0880EADE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47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B3257C-A209-42B1-3482-6207963822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980" y="422807"/>
            <a:ext cx="9410700" cy="52955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7630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00A676-0A5D-5C07-348C-3A7F2AAD0D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743" y="838201"/>
            <a:ext cx="9122917" cy="51334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8693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A48C24-FB47-4FEA-DFFA-745A679299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420" y="987552"/>
            <a:ext cx="8679180" cy="4882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2847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DAD432-256D-1CAC-B269-5E94D15339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420" y="818216"/>
            <a:ext cx="9151620" cy="5148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8792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92C3F5-64CB-46CC-B013-894A73D1E4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460" y="1423277"/>
            <a:ext cx="9052560" cy="5093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1777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3E4313-2D1D-2C9B-97DE-62B0DF2607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940" y="642740"/>
            <a:ext cx="8732520" cy="49124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2246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23477D-DEA0-7BB3-5FA9-3528C1D9F2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620" y="861341"/>
            <a:ext cx="9364980" cy="5268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87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99BB22-B2AC-7E62-9F7E-7309BC8882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7" y="298505"/>
            <a:ext cx="11127777" cy="62609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972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39506E-F1A5-369D-1B6C-AB5CDE0EE7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" y="262881"/>
            <a:ext cx="9319260" cy="52434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204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D031CF-C48C-AEA3-2A3A-FECF0BA080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" y="196146"/>
            <a:ext cx="9860280" cy="5548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213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79B048-CA64-EE2D-0B42-5A52383FC6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629" y="99059"/>
            <a:ext cx="9388611" cy="52820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973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394811-83E6-7B52-DAF3-C2680CADDC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259" y="1103350"/>
            <a:ext cx="9212135" cy="5183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1546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B827DC-C897-C164-5335-DA4F98946B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220" y="667736"/>
            <a:ext cx="9540240" cy="5367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795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533BD9-E6A6-5FB1-C0D4-40195BECF2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237" y="373380"/>
            <a:ext cx="9071203" cy="5103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003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7F8A8B-A6C5-E4B1-7C42-A309AC1919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421" y="388620"/>
            <a:ext cx="9722038" cy="5471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7709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Mr_Romantic V26</dc:creator>
  <cp:lastModifiedBy>Mr_Romantic V26</cp:lastModifiedBy>
  <cp:revision>1</cp:revision>
  <dcterms:created xsi:type="dcterms:W3CDTF">2025-01-21T12:48:17Z</dcterms:created>
  <dcterms:modified xsi:type="dcterms:W3CDTF">2025-01-21T12:48:33Z</dcterms:modified>
</cp:coreProperties>
</file>