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2595E-EF40-4CD8-A71D-90D32FDA4043}" v="19" dt="2024-12-12T06:30:5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A6324-122C-BB52-0F06-789ECC54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949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84BD4-CB8A-A8C2-AA9A-8960A7D2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D2A6-3F09-6311-5DEA-CF2E2F42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3920139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8B15C-B021-8786-14E3-9AB63A31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What are semiconductors and why they work the way they are?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What is a CPU? A beginner's guide to processors | Trusted Reviews">
            <a:extLst>
              <a:ext uri="{FF2B5EF4-FFF2-40B4-BE49-F238E27FC236}">
                <a16:creationId xmlns:a16="http://schemas.microsoft.com/office/drawing/2014/main" id="{85887A56-4F03-7F87-6E7B-AD375AA8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64" y="2601227"/>
            <a:ext cx="4898189" cy="27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7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8BE6E4EBA5B4AAB314C5730086A47" ma:contentTypeVersion="5" ma:contentTypeDescription="Create a new document." ma:contentTypeScope="" ma:versionID="d1482ff10594b38e2f6bdc6a94beab22">
  <xsd:schema xmlns:xsd="http://www.w3.org/2001/XMLSchema" xmlns:xs="http://www.w3.org/2001/XMLSchema" xmlns:p="http://schemas.microsoft.com/office/2006/metadata/properties" xmlns:ns3="d51bc98a-0597-46c0-b004-0f1ba9c4912e" targetNamespace="http://schemas.microsoft.com/office/2006/metadata/properties" ma:root="true" ma:fieldsID="e94c667bce10f924c53e10bdd826bf30" ns3:_="">
    <xsd:import namespace="d51bc98a-0597-46c0-b004-0f1ba9c4912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bc98a-0597-46c0-b004-0f1ba9c491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EBA117-2EA1-46DE-8DB2-044371DB9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1bc98a-0597-46c0-b004-0f1ba9c49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75CED-C298-41C0-8317-0691C9D8DED9}">
  <ds:schemaRefs>
    <ds:schemaRef ds:uri="http://schemas.microsoft.com/office/2006/metadata/properties"/>
    <ds:schemaRef ds:uri="http://schemas.microsoft.com/office/infopath/2007/PartnerControls"/>
    <ds:schemaRef ds:uri="d51bc98a-0597-46c0-b004-0f1ba9c4912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A108BE-69D7-4120-B6D2-AA507BA0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Semiconductors</vt:lpstr>
      <vt:lpstr>What are semiconductors and why they work the way they 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Cui</dc:creator>
  <cp:lastModifiedBy>Simon Cui</cp:lastModifiedBy>
  <cp:revision>2</cp:revision>
  <dcterms:created xsi:type="dcterms:W3CDTF">2024-12-12T02:03:45Z</dcterms:created>
  <dcterms:modified xsi:type="dcterms:W3CDTF">2024-12-12T07:58:10Z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0x01010085F8BE6E4EBA5B4AAB314C5730086A47</vt:lpwstr>
  </property>
</Properties>
</file>