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2"/>
  </p:normalViewPr>
  <p:slideViewPr>
    <p:cSldViewPr snapToGrid="0">
      <p:cViewPr varScale="1">
        <p:scale>
          <a:sx n="104" d="100"/>
          <a:sy n="104" d="100"/>
        </p:scale>
        <p:origin x="232" y="1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dirty="0"/>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1E88F26-CB3B-3544-A5E5-FB74910D4C9D}">
      <dgm:prSet/>
      <dgm:spPr/>
      <dgm:t>
        <a:bodyPr/>
        <a:lstStyle/>
        <a:p>
          <a:r>
            <a:rPr lang="en-GB" dirty="0"/>
            <a:t>Azure Deploy</a:t>
          </a:r>
        </a:p>
      </dgm:t>
    </dgm:pt>
    <dgm:pt modelId="{D89E09D8-DE94-B242-A450-FA737EFB6085}" type="parTrans" cxnId="{0FA34316-CABD-9347-9CF4-2DBE0D310E49}">
      <dgm:prSet/>
      <dgm:spPr/>
      <dgm:t>
        <a:bodyPr/>
        <a:lstStyle/>
        <a:p>
          <a:endParaRPr lang="en-GB"/>
        </a:p>
      </dgm:t>
    </dgm:pt>
    <dgm:pt modelId="{FE9082C1-1708-584A-B547-B5F712979A44}" type="sibTrans" cxnId="{0FA34316-CABD-9347-9CF4-2DBE0D310E49}">
      <dgm:prSet/>
      <dgm:spPr/>
      <dgm:t>
        <a:bodyPr/>
        <a:lstStyle/>
        <a:p>
          <a:endParaRPr lang="en-GB"/>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10">
        <dgm:presLayoutVars>
          <dgm:bulletEnabled val="1"/>
        </dgm:presLayoutVars>
      </dgm:prSet>
      <dgm:spPr/>
    </dgm:pt>
    <dgm:pt modelId="{10394AFC-1DCC-4472-B2B7-17992FCE007A}" type="pres">
      <dgm:prSet presAssocID="{B916D191-BE1A-4549-B4B9-66682C44AABC}" presName="sibTrans" presStyleLbl="bgSibTrans2D1" presStyleIdx="0" presStyleCnt="9"/>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10">
        <dgm:presLayoutVars>
          <dgm:bulletEnabled val="1"/>
        </dgm:presLayoutVars>
      </dgm:prSet>
      <dgm:spPr/>
    </dgm:pt>
    <dgm:pt modelId="{03077BA1-5101-4545-A2A3-4ED3BB3CF98C}" type="pres">
      <dgm:prSet presAssocID="{6942AA6F-5B44-4DBE-ABDF-56719CD44AD3}" presName="sibTrans" presStyleLbl="bgSibTrans2D1" presStyleIdx="1" presStyleCnt="9"/>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10">
        <dgm:presLayoutVars>
          <dgm:bulletEnabled val="1"/>
        </dgm:presLayoutVars>
      </dgm:prSet>
      <dgm:spPr/>
    </dgm:pt>
    <dgm:pt modelId="{81960D57-5E4C-4A6F-968D-00EFDC02F6BE}" type="pres">
      <dgm:prSet presAssocID="{76395EA4-C31D-4A22-9562-F42A260F1C64}" presName="sibTrans" presStyleLbl="bgSibTrans2D1" presStyleIdx="2" presStyleCnt="9"/>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10">
        <dgm:presLayoutVars>
          <dgm:bulletEnabled val="1"/>
        </dgm:presLayoutVars>
      </dgm:prSet>
      <dgm:spPr/>
    </dgm:pt>
    <dgm:pt modelId="{A69C57A8-2386-4F9A-A0F9-5707F0B1CA1B}" type="pres">
      <dgm:prSet presAssocID="{1217AA2C-A49A-4103-A06A-DE9085E82534}" presName="sibTrans" presStyleLbl="bgSibTrans2D1" presStyleIdx="3" presStyleCnt="9"/>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10">
        <dgm:presLayoutVars>
          <dgm:bulletEnabled val="1"/>
        </dgm:presLayoutVars>
      </dgm:prSet>
      <dgm:spPr/>
    </dgm:pt>
    <dgm:pt modelId="{2254A629-A638-40FD-BA57-6B73D89B11E3}" type="pres">
      <dgm:prSet presAssocID="{20D9C333-B804-4219-B5E6-6E75D023ED19}" presName="sibTrans" presStyleLbl="bgSibTrans2D1" presStyleIdx="4" presStyleCnt="9"/>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10">
        <dgm:presLayoutVars>
          <dgm:bulletEnabled val="1"/>
        </dgm:presLayoutVars>
      </dgm:prSet>
      <dgm:spPr/>
    </dgm:pt>
    <dgm:pt modelId="{7B4F1808-7F07-4822-94B3-35DD4C9A6FDA}" type="pres">
      <dgm:prSet presAssocID="{02312CAA-611D-490C-BC2C-39C4E94E969A}" presName="sibTrans" presStyleLbl="bgSibTrans2D1" presStyleIdx="5" presStyleCnt="9"/>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10">
        <dgm:presLayoutVars>
          <dgm:bulletEnabled val="1"/>
        </dgm:presLayoutVars>
      </dgm:prSet>
      <dgm:spPr/>
    </dgm:pt>
    <dgm:pt modelId="{F673BD07-6D81-4D4F-AF81-87C71F3ACF13}" type="pres">
      <dgm:prSet presAssocID="{517C0A8E-016D-4A81-B686-A26773558B92}" presName="sibTrans" presStyleLbl="bgSibTrans2D1" presStyleIdx="6" presStyleCnt="9"/>
      <dgm:spPr/>
    </dgm:pt>
    <dgm:pt modelId="{F5C99357-0CB6-CF4A-9FA7-9229AE99119A}" type="pres">
      <dgm:prSet presAssocID="{51E88F26-CB3B-3544-A5E5-FB74910D4C9D}" presName="compNode" presStyleCnt="0"/>
      <dgm:spPr/>
    </dgm:pt>
    <dgm:pt modelId="{F823E37F-B0AF-474D-81A6-4F9CF2C42B24}" type="pres">
      <dgm:prSet presAssocID="{51E88F26-CB3B-3544-A5E5-FB74910D4C9D}" presName="dummyConnPt" presStyleCnt="0"/>
      <dgm:spPr/>
    </dgm:pt>
    <dgm:pt modelId="{70F52320-49C0-304F-A2C6-0571D5C3D5C3}" type="pres">
      <dgm:prSet presAssocID="{51E88F26-CB3B-3544-A5E5-FB74910D4C9D}" presName="node" presStyleLbl="node1" presStyleIdx="7" presStyleCnt="10">
        <dgm:presLayoutVars>
          <dgm:bulletEnabled val="1"/>
        </dgm:presLayoutVars>
      </dgm:prSet>
      <dgm:spPr/>
    </dgm:pt>
    <dgm:pt modelId="{AFE97D17-903B-544C-BB9A-062A47F310DA}" type="pres">
      <dgm:prSet presAssocID="{FE9082C1-1708-584A-B547-B5F712979A44}" presName="sibTrans" presStyleLbl="bgSibTrans2D1" presStyleIdx="7" presStyleCnt="9"/>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8" presStyleCnt="10">
        <dgm:presLayoutVars>
          <dgm:bulletEnabled val="1"/>
        </dgm:presLayoutVars>
      </dgm:prSet>
      <dgm:spPr/>
    </dgm:pt>
    <dgm:pt modelId="{B655CDFA-9F1C-4E55-A661-A589342A9657}" type="pres">
      <dgm:prSet presAssocID="{45252935-866F-4389-87BD-2A6A2F0C9E65}" presName="sibTrans" presStyleLbl="bgSibTrans2D1" presStyleIdx="8" presStyleCnt="9"/>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9" presStyleCnt="10">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0FA34316-CABD-9347-9CF4-2DBE0D310E49}" srcId="{AC60D69A-050F-4426-B940-F2DB5CF59C67}" destId="{51E88F26-CB3B-3544-A5E5-FB74910D4C9D}" srcOrd="7" destOrd="0" parTransId="{D89E09D8-DE94-B242-A450-FA737EFB6085}" sibTransId="{FE9082C1-1708-584A-B547-B5F712979A4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9941AA60-6B58-4F74-9602-9FAA37E40019}" srcId="{AC60D69A-050F-4426-B940-F2DB5CF59C67}" destId="{B3FC24E0-5FE9-4E94-AEDF-7B947FBBB903}" srcOrd="8"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F5D47381-48D7-7442-B1A9-23A0825E95A4}" type="presOf" srcId="{51E88F26-CB3B-3544-A5E5-FB74910D4C9D}" destId="{70F52320-49C0-304F-A2C6-0571D5C3D5C3}"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ACAD9ECE-A8B7-5044-8BCF-FF0599774808}" type="presOf" srcId="{FE9082C1-1708-584A-B547-B5F712979A44}" destId="{AFE97D17-903B-544C-BB9A-062A47F310DA}" srcOrd="0" destOrd="0" presId="urn:microsoft.com/office/officeart/2005/8/layout/bProcess4"/>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9"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0C82915C-02CA-D345-86B7-A193C2A5F6CF}" type="presParOf" srcId="{50E3DC67-9304-4BA6-B44C-CA31C25D572D}" destId="{F5C99357-0CB6-CF4A-9FA7-9229AE99119A}" srcOrd="14" destOrd="0" presId="urn:microsoft.com/office/officeart/2005/8/layout/bProcess4"/>
    <dgm:cxn modelId="{3BCA0049-E04F-2949-B58D-DD6D9B9FDC10}" type="presParOf" srcId="{F5C99357-0CB6-CF4A-9FA7-9229AE99119A}" destId="{F823E37F-B0AF-474D-81A6-4F9CF2C42B24}" srcOrd="0" destOrd="0" presId="urn:microsoft.com/office/officeart/2005/8/layout/bProcess4"/>
    <dgm:cxn modelId="{0D1BC4BE-0AFA-B84F-88A1-7117077F5DBF}" type="presParOf" srcId="{F5C99357-0CB6-CF4A-9FA7-9229AE99119A}" destId="{70F52320-49C0-304F-A2C6-0571D5C3D5C3}" srcOrd="1" destOrd="0" presId="urn:microsoft.com/office/officeart/2005/8/layout/bProcess4"/>
    <dgm:cxn modelId="{C7AFBCE3-8F86-CA4B-B027-51381605AAFC}" type="presParOf" srcId="{50E3DC67-9304-4BA6-B44C-CA31C25D572D}" destId="{AFE97D17-903B-544C-BB9A-062A47F310DA}" srcOrd="15" destOrd="0" presId="urn:microsoft.com/office/officeart/2005/8/layout/bProcess4"/>
    <dgm:cxn modelId="{291065E5-6A67-4523-9512-FB599FE5BF59}" type="presParOf" srcId="{50E3DC67-9304-4BA6-B44C-CA31C25D572D}" destId="{B06348C4-FD42-4D9B-8C56-72372E8DDCAF}" srcOrd="16"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7" destOrd="0" presId="urn:microsoft.com/office/officeart/2005/8/layout/bProcess4"/>
    <dgm:cxn modelId="{367F3255-708F-4280-955C-28DA17A5B51E}" type="presParOf" srcId="{50E3DC67-9304-4BA6-B44C-CA31C25D572D}" destId="{E1E77D25-DC2B-4F53-AEA6-64B075D41FD4}" srcOrd="18"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1539637" y="698385"/>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1788956" y="2734"/>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Start</a:t>
          </a:r>
        </a:p>
      </dsp:txBody>
      <dsp:txXfrm>
        <a:off x="1814584" y="28362"/>
        <a:ext cx="1407073" cy="823741"/>
      </dsp:txXfrm>
    </dsp:sp>
    <dsp:sp modelId="{03077BA1-5101-4545-A2A3-4ED3BB3CF98C}">
      <dsp:nvSpPr>
        <dsp:cNvPr id="0" name=""/>
        <dsp:cNvSpPr/>
      </dsp:nvSpPr>
      <dsp:spPr>
        <a:xfrm rot="5400000">
          <a:off x="1539637" y="1792132"/>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1788956" y="1096481"/>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Fetching</a:t>
          </a:r>
        </a:p>
      </dsp:txBody>
      <dsp:txXfrm>
        <a:off x="1814584" y="1122109"/>
        <a:ext cx="1407073" cy="823741"/>
      </dsp:txXfrm>
    </dsp:sp>
    <dsp:sp modelId="{81960D57-5E4C-4A6F-968D-00EFDC02F6BE}">
      <dsp:nvSpPr>
        <dsp:cNvPr id="0" name=""/>
        <dsp:cNvSpPr/>
      </dsp:nvSpPr>
      <dsp:spPr>
        <a:xfrm rot="5400000">
          <a:off x="1539637" y="2885879"/>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1788956" y="2190228"/>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EDA</a:t>
          </a:r>
        </a:p>
      </dsp:txBody>
      <dsp:txXfrm>
        <a:off x="1814584" y="2215856"/>
        <a:ext cx="1407073" cy="823741"/>
      </dsp:txXfrm>
    </dsp:sp>
    <dsp:sp modelId="{A69C57A8-2386-4F9A-A0F9-5707F0B1CA1B}">
      <dsp:nvSpPr>
        <dsp:cNvPr id="0" name=""/>
        <dsp:cNvSpPr/>
      </dsp:nvSpPr>
      <dsp:spPr>
        <a:xfrm>
          <a:off x="2086511" y="3432753"/>
          <a:ext cx="1933689"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1788956" y="3283975"/>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Cleaning</a:t>
          </a:r>
        </a:p>
      </dsp:txBody>
      <dsp:txXfrm>
        <a:off x="1814584" y="3309603"/>
        <a:ext cx="1407073" cy="823741"/>
      </dsp:txXfrm>
    </dsp:sp>
    <dsp:sp modelId="{2254A629-A638-40FD-BA57-6B73D89B11E3}">
      <dsp:nvSpPr>
        <dsp:cNvPr id="0" name=""/>
        <dsp:cNvSpPr/>
      </dsp:nvSpPr>
      <dsp:spPr>
        <a:xfrm rot="16200000">
          <a:off x="3479216" y="2885879"/>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728535" y="3283975"/>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Feature Engineering</a:t>
          </a:r>
        </a:p>
      </dsp:txBody>
      <dsp:txXfrm>
        <a:off x="3754163" y="3309603"/>
        <a:ext cx="1407073" cy="823741"/>
      </dsp:txXfrm>
    </dsp:sp>
    <dsp:sp modelId="{7B4F1808-7F07-4822-94B3-35DD4C9A6FDA}">
      <dsp:nvSpPr>
        <dsp:cNvPr id="0" name=""/>
        <dsp:cNvSpPr/>
      </dsp:nvSpPr>
      <dsp:spPr>
        <a:xfrm rot="16200000">
          <a:off x="3479216" y="1792132"/>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728535" y="2190228"/>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Model Building</a:t>
          </a:r>
        </a:p>
      </dsp:txBody>
      <dsp:txXfrm>
        <a:off x="3754163" y="2215856"/>
        <a:ext cx="1407073" cy="823741"/>
      </dsp:txXfrm>
    </dsp:sp>
    <dsp:sp modelId="{F673BD07-6D81-4D4F-AF81-87C71F3ACF13}">
      <dsp:nvSpPr>
        <dsp:cNvPr id="0" name=""/>
        <dsp:cNvSpPr/>
      </dsp:nvSpPr>
      <dsp:spPr>
        <a:xfrm rot="16200000">
          <a:off x="3479216" y="698385"/>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3728535" y="1096481"/>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Model Testing</a:t>
          </a:r>
        </a:p>
      </dsp:txBody>
      <dsp:txXfrm>
        <a:off x="3754163" y="1122109"/>
        <a:ext cx="1407073" cy="823741"/>
      </dsp:txXfrm>
    </dsp:sp>
    <dsp:sp modelId="{AFE97D17-903B-544C-BB9A-062A47F310DA}">
      <dsp:nvSpPr>
        <dsp:cNvPr id="0" name=""/>
        <dsp:cNvSpPr/>
      </dsp:nvSpPr>
      <dsp:spPr>
        <a:xfrm>
          <a:off x="4026089" y="151511"/>
          <a:ext cx="1933689"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52320-49C0-304F-A2C6-0571D5C3D5C3}">
      <dsp:nvSpPr>
        <dsp:cNvPr id="0" name=""/>
        <dsp:cNvSpPr/>
      </dsp:nvSpPr>
      <dsp:spPr>
        <a:xfrm>
          <a:off x="3728535" y="2734"/>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Azure Deploy</a:t>
          </a:r>
        </a:p>
      </dsp:txBody>
      <dsp:txXfrm>
        <a:off x="3754163" y="28362"/>
        <a:ext cx="1407073" cy="823741"/>
      </dsp:txXfrm>
    </dsp:sp>
    <dsp:sp modelId="{B655CDFA-9F1C-4E55-A661-A589342A9657}">
      <dsp:nvSpPr>
        <dsp:cNvPr id="0" name=""/>
        <dsp:cNvSpPr/>
      </dsp:nvSpPr>
      <dsp:spPr>
        <a:xfrm rot="5400000">
          <a:off x="5418794" y="698385"/>
          <a:ext cx="1087858" cy="131249"/>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5668113" y="2734"/>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Flask Setup</a:t>
          </a:r>
        </a:p>
      </dsp:txBody>
      <dsp:txXfrm>
        <a:off x="5693741" y="28362"/>
        <a:ext cx="1407073" cy="823741"/>
      </dsp:txXfrm>
    </dsp:sp>
    <dsp:sp modelId="{5D4347D8-214F-44BB-AF64-234709F52F44}">
      <dsp:nvSpPr>
        <dsp:cNvPr id="0" name=""/>
        <dsp:cNvSpPr/>
      </dsp:nvSpPr>
      <dsp:spPr>
        <a:xfrm>
          <a:off x="5668113" y="1096481"/>
          <a:ext cx="1458329" cy="874997"/>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Deployment</a:t>
          </a:r>
        </a:p>
      </dsp:txBody>
      <dsp:txXfrm>
        <a:off x="5693741" y="1122109"/>
        <a:ext cx="1407073" cy="82374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818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7045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38121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3455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66162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8AA095-1816-4B42-AE78-B6AA0620B6E7}"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2619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8AA095-1816-4B42-AE78-B6AA0620B6E7}" type="datetimeFigureOut">
              <a:rPr lang="en-US" smtClean="0"/>
              <a:t>9/11/23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14862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9773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5067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3149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55720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9236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64575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9/11/23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5854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9/11/23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7632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8382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83617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88AA095-1816-4B42-AE78-B6AA0620B6E7}" type="datetimeFigureOut">
              <a:rPr lang="en-US" smtClean="0"/>
              <a:t>9/11/23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2745998661"/>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normAutofit/>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Azure to create a real time endpoint. Later it is deployed in Heroku</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297109030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a:p>
            <a:endParaRPr lang="en-US" sz="7200" dirty="0"/>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{E4A61F26-E9EF-C94C-B958-BCD692B0F4B1}tf10001076</Template>
  <TotalTime>654</TotalTime>
  <Words>609</Words>
  <Application>Microsoft Macintosh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Asouk Rajendran</cp:lastModifiedBy>
  <cp:revision>13</cp:revision>
  <dcterms:created xsi:type="dcterms:W3CDTF">2021-08-31T07:31:57Z</dcterms:created>
  <dcterms:modified xsi:type="dcterms:W3CDTF">2023-09-11T15:37:28Z</dcterms:modified>
</cp:coreProperties>
</file>