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8"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33"/>
  </p:normalViewPr>
  <p:slideViewPr>
    <p:cSldViewPr snapToGrid="0">
      <p:cViewPr varScale="1">
        <p:scale>
          <a:sx n="136" d="100"/>
          <a:sy n="136" d="100"/>
        </p:scale>
        <p:origin x="216" y="1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2AF55740-9C44-4C68-8547-B1D958417AA7}">
      <dgm:prSet phldrT="[Text]"/>
      <dgm:spPr/>
      <dgm:t>
        <a:bodyPr/>
        <a:lstStyle/>
        <a:p>
          <a:r>
            <a:rPr lang="en-US" dirty="0"/>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1E88F26-CB3B-3544-A5E5-FB74910D4C9D}">
      <dgm:prSet/>
      <dgm:spPr/>
      <dgm:t>
        <a:bodyPr/>
        <a:lstStyle/>
        <a:p>
          <a:r>
            <a:rPr lang="en-GB" dirty="0"/>
            <a:t>Azure Deploy</a:t>
          </a:r>
        </a:p>
      </dgm:t>
    </dgm:pt>
    <dgm:pt modelId="{D89E09D8-DE94-B242-A450-FA737EFB6085}" type="parTrans" cxnId="{0FA34316-CABD-9347-9CF4-2DBE0D310E49}">
      <dgm:prSet/>
      <dgm:spPr/>
      <dgm:t>
        <a:bodyPr/>
        <a:lstStyle/>
        <a:p>
          <a:endParaRPr lang="en-GB"/>
        </a:p>
      </dgm:t>
    </dgm:pt>
    <dgm:pt modelId="{FE9082C1-1708-584A-B547-B5F712979A44}" type="sibTrans" cxnId="{0FA34316-CABD-9347-9CF4-2DBE0D310E49}">
      <dgm:prSet/>
      <dgm:spPr/>
      <dgm:t>
        <a:bodyPr/>
        <a:lstStyle/>
        <a:p>
          <a:endParaRPr lang="en-GB"/>
        </a:p>
      </dgm:t>
    </dgm:pt>
    <dgm:pt modelId="{EC6F95E6-6E67-AE42-B934-28B2E6EEAE12}" type="pres">
      <dgm:prSet presAssocID="{AC60D69A-050F-4426-B940-F2DB5CF59C67}" presName="diagram" presStyleCnt="0">
        <dgm:presLayoutVars>
          <dgm:dir/>
          <dgm:resizeHandles val="exact"/>
        </dgm:presLayoutVars>
      </dgm:prSet>
      <dgm:spPr/>
    </dgm:pt>
    <dgm:pt modelId="{BCDE7AAC-14A5-F742-A8C0-CBB47E0A8ABA}" type="pres">
      <dgm:prSet presAssocID="{2AF55740-9C44-4C68-8547-B1D958417AA7}" presName="node" presStyleLbl="node1" presStyleIdx="0" presStyleCnt="10">
        <dgm:presLayoutVars>
          <dgm:bulletEnabled val="1"/>
        </dgm:presLayoutVars>
      </dgm:prSet>
      <dgm:spPr/>
    </dgm:pt>
    <dgm:pt modelId="{6BBD3542-DC7E-F14A-B0DF-9B8840DB3E6B}" type="pres">
      <dgm:prSet presAssocID="{B916D191-BE1A-4549-B4B9-66682C44AABC}" presName="sibTrans" presStyleCnt="0"/>
      <dgm:spPr/>
    </dgm:pt>
    <dgm:pt modelId="{E049B5AB-1862-0D4F-8C96-7AE7543FB079}" type="pres">
      <dgm:prSet presAssocID="{32DF14FF-C4F3-482F-BFE4-C6525ECF8998}" presName="node" presStyleLbl="node1" presStyleIdx="1" presStyleCnt="10">
        <dgm:presLayoutVars>
          <dgm:bulletEnabled val="1"/>
        </dgm:presLayoutVars>
      </dgm:prSet>
      <dgm:spPr/>
    </dgm:pt>
    <dgm:pt modelId="{739C63EA-8E7F-3F44-9BA5-F4C1451B8882}" type="pres">
      <dgm:prSet presAssocID="{6942AA6F-5B44-4DBE-ABDF-56719CD44AD3}" presName="sibTrans" presStyleCnt="0"/>
      <dgm:spPr/>
    </dgm:pt>
    <dgm:pt modelId="{BAF118A4-EE8F-3443-B276-14FBE6D2DFED}" type="pres">
      <dgm:prSet presAssocID="{DBA699F6-65CB-4367-8C21-5AD468C460BD}" presName="node" presStyleLbl="node1" presStyleIdx="2" presStyleCnt="10">
        <dgm:presLayoutVars>
          <dgm:bulletEnabled val="1"/>
        </dgm:presLayoutVars>
      </dgm:prSet>
      <dgm:spPr/>
    </dgm:pt>
    <dgm:pt modelId="{982CAD3D-A5F6-0C41-9013-154B98CEA6AB}" type="pres">
      <dgm:prSet presAssocID="{76395EA4-C31D-4A22-9562-F42A260F1C64}" presName="sibTrans" presStyleCnt="0"/>
      <dgm:spPr/>
    </dgm:pt>
    <dgm:pt modelId="{2D7F38A3-9C54-2A41-B5B6-09A9A1CE638F}" type="pres">
      <dgm:prSet presAssocID="{D89C87ED-2FAD-4F72-AE09-AEBE4A9DB8DF}" presName="node" presStyleLbl="node1" presStyleIdx="3" presStyleCnt="10">
        <dgm:presLayoutVars>
          <dgm:bulletEnabled val="1"/>
        </dgm:presLayoutVars>
      </dgm:prSet>
      <dgm:spPr/>
    </dgm:pt>
    <dgm:pt modelId="{DFADAF55-9689-B142-A1B1-749F1B535D87}" type="pres">
      <dgm:prSet presAssocID="{1217AA2C-A49A-4103-A06A-DE9085E82534}" presName="sibTrans" presStyleCnt="0"/>
      <dgm:spPr/>
    </dgm:pt>
    <dgm:pt modelId="{C0803B8B-2A3C-7144-B0E3-CC35A93E5755}" type="pres">
      <dgm:prSet presAssocID="{CEB1A578-F5B6-4DEE-8D96-C4AAC378B804}" presName="node" presStyleLbl="node1" presStyleIdx="4" presStyleCnt="10">
        <dgm:presLayoutVars>
          <dgm:bulletEnabled val="1"/>
        </dgm:presLayoutVars>
      </dgm:prSet>
      <dgm:spPr/>
    </dgm:pt>
    <dgm:pt modelId="{9C11C40D-5D95-ED48-87C7-C56F57E5B90D}" type="pres">
      <dgm:prSet presAssocID="{20D9C333-B804-4219-B5E6-6E75D023ED19}" presName="sibTrans" presStyleCnt="0"/>
      <dgm:spPr/>
    </dgm:pt>
    <dgm:pt modelId="{8C8F6F69-00C7-BA4D-9469-87D7B1D76051}" type="pres">
      <dgm:prSet presAssocID="{815E503D-3D94-45C9-8EE4-489C5CB281F5}" presName="node" presStyleLbl="node1" presStyleIdx="5" presStyleCnt="10">
        <dgm:presLayoutVars>
          <dgm:bulletEnabled val="1"/>
        </dgm:presLayoutVars>
      </dgm:prSet>
      <dgm:spPr/>
    </dgm:pt>
    <dgm:pt modelId="{3BEC2D70-03D1-A743-B2DA-11FEE0D5BD4A}" type="pres">
      <dgm:prSet presAssocID="{02312CAA-611D-490C-BC2C-39C4E94E969A}" presName="sibTrans" presStyleCnt="0"/>
      <dgm:spPr/>
    </dgm:pt>
    <dgm:pt modelId="{BBDEBA64-689F-0E4E-93D8-26DE0AA7CC6C}" type="pres">
      <dgm:prSet presAssocID="{D002E219-8024-46AF-AB37-54864510F131}" presName="node" presStyleLbl="node1" presStyleIdx="6" presStyleCnt="10">
        <dgm:presLayoutVars>
          <dgm:bulletEnabled val="1"/>
        </dgm:presLayoutVars>
      </dgm:prSet>
      <dgm:spPr/>
    </dgm:pt>
    <dgm:pt modelId="{5ADE5C50-E99E-B649-B3A1-86309DC41E12}" type="pres">
      <dgm:prSet presAssocID="{517C0A8E-016D-4A81-B686-A26773558B92}" presName="sibTrans" presStyleCnt="0"/>
      <dgm:spPr/>
    </dgm:pt>
    <dgm:pt modelId="{59D1D8BC-C095-3F41-BAF6-3CCADB192186}" type="pres">
      <dgm:prSet presAssocID="{51E88F26-CB3B-3544-A5E5-FB74910D4C9D}" presName="node" presStyleLbl="node1" presStyleIdx="7" presStyleCnt="10">
        <dgm:presLayoutVars>
          <dgm:bulletEnabled val="1"/>
        </dgm:presLayoutVars>
      </dgm:prSet>
      <dgm:spPr/>
    </dgm:pt>
    <dgm:pt modelId="{FBB64E12-332C-E54D-A302-EC488C5CCD93}" type="pres">
      <dgm:prSet presAssocID="{FE9082C1-1708-584A-B547-B5F712979A44}" presName="sibTrans" presStyleCnt="0"/>
      <dgm:spPr/>
    </dgm:pt>
    <dgm:pt modelId="{9013DCE2-845C-3B47-840B-3373367C3B05}" type="pres">
      <dgm:prSet presAssocID="{B3FC24E0-5FE9-4E94-AEDF-7B947FBBB903}" presName="node" presStyleLbl="node1" presStyleIdx="8" presStyleCnt="10">
        <dgm:presLayoutVars>
          <dgm:bulletEnabled val="1"/>
        </dgm:presLayoutVars>
      </dgm:prSet>
      <dgm:spPr/>
    </dgm:pt>
    <dgm:pt modelId="{C4145E5C-89CF-BE48-A5DE-D56D5C09E8F1}" type="pres">
      <dgm:prSet presAssocID="{45252935-866F-4389-87BD-2A6A2F0C9E65}" presName="sibTrans" presStyleCnt="0"/>
      <dgm:spPr/>
    </dgm:pt>
    <dgm:pt modelId="{CA9BFEA7-E285-384F-8303-D1A62B56207F}" type="pres">
      <dgm:prSet presAssocID="{DEA0227C-6394-414C-AEFC-0510192172FC}" presName="node" presStyleLbl="node1" presStyleIdx="9" presStyleCnt="10">
        <dgm:presLayoutVars>
          <dgm:bulletEnabled val="1"/>
        </dgm:presLayoutVars>
      </dgm:prSet>
      <dgm:spPr/>
    </dgm:pt>
  </dgm:ptLst>
  <dgm:cxnLst>
    <dgm:cxn modelId="{F8C50E16-CE5B-A749-821A-1D7744B61D4B}" type="presOf" srcId="{2AF55740-9C44-4C68-8547-B1D958417AA7}" destId="{BCDE7AAC-14A5-F742-A8C0-CBB47E0A8ABA}" srcOrd="0" destOrd="0" presId="urn:microsoft.com/office/officeart/2005/8/layout/default"/>
    <dgm:cxn modelId="{0FA34316-CABD-9347-9CF4-2DBE0D310E49}" srcId="{AC60D69A-050F-4426-B940-F2DB5CF59C67}" destId="{51E88F26-CB3B-3544-A5E5-FB74910D4C9D}" srcOrd="7" destOrd="0" parTransId="{D89E09D8-DE94-B242-A450-FA737EFB6085}" sibTransId="{FE9082C1-1708-584A-B547-B5F712979A44}"/>
    <dgm:cxn modelId="{CE91451E-EE4F-4194-9C54-FD8B2F064042}" srcId="{AC60D69A-050F-4426-B940-F2DB5CF59C67}" destId="{DBA699F6-65CB-4367-8C21-5AD468C460BD}" srcOrd="2" destOrd="0" parTransId="{CA912F94-C42F-49DA-8316-172990925315}" sibTransId="{76395EA4-C31D-4A22-9562-F42A260F1C64}"/>
    <dgm:cxn modelId="{DBC98E2E-D2A3-874F-8BB4-F9BF6FE9E0F5}" type="presOf" srcId="{CEB1A578-F5B6-4DEE-8D96-C4AAC378B804}" destId="{C0803B8B-2A3C-7144-B0E3-CC35A93E5755}" srcOrd="0" destOrd="0" presId="urn:microsoft.com/office/officeart/2005/8/layout/default"/>
    <dgm:cxn modelId="{EC4DF73E-3174-B542-9E0A-D4D359475247}" type="presOf" srcId="{32DF14FF-C4F3-482F-BFE4-C6525ECF8998}" destId="{E049B5AB-1862-0D4F-8C96-7AE7543FB079}" srcOrd="0" destOrd="0" presId="urn:microsoft.com/office/officeart/2005/8/layout/default"/>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8" destOrd="0" parTransId="{A4D37406-EBF2-4392-B607-1AD6CA83981F}" sibTransId="{45252935-866F-4389-87BD-2A6A2F0C9E65}"/>
    <dgm:cxn modelId="{A2FCCB6D-1350-4207-B5E4-51F62A7BCC2A}" srcId="{AC60D69A-050F-4426-B940-F2DB5CF59C67}" destId="{815E503D-3D94-45C9-8EE4-489C5CB281F5}" srcOrd="5" destOrd="0" parTransId="{160D72E4-DD4F-4550-8B04-0B2A85F12C6D}" sibTransId="{02312CAA-611D-490C-BC2C-39C4E94E969A}"/>
    <dgm:cxn modelId="{8DBAC372-A8F4-4D4C-AD8A-47032498C3B5}" type="presOf" srcId="{B3FC24E0-5FE9-4E94-AEDF-7B947FBBB903}" destId="{9013DCE2-845C-3B47-840B-3373367C3B05}" srcOrd="0" destOrd="0" presId="urn:microsoft.com/office/officeart/2005/8/layout/default"/>
    <dgm:cxn modelId="{7E98369E-9F2B-2F43-94EF-907323BC75B0}" type="presOf" srcId="{AC60D69A-050F-4426-B940-F2DB5CF59C67}" destId="{EC6F95E6-6E67-AE42-B934-28B2E6EEAE12}" srcOrd="0" destOrd="0" presId="urn:microsoft.com/office/officeart/2005/8/layout/default"/>
    <dgm:cxn modelId="{30B3DCAF-3D90-E245-B9EB-D7541B10F094}" type="presOf" srcId="{815E503D-3D94-45C9-8EE4-489C5CB281F5}" destId="{8C8F6F69-00C7-BA4D-9469-87D7B1D76051}" srcOrd="0" destOrd="0" presId="urn:microsoft.com/office/officeart/2005/8/layout/default"/>
    <dgm:cxn modelId="{2C9139B2-6325-4490-B495-EC612217D826}" srcId="{AC60D69A-050F-4426-B940-F2DB5CF59C67}" destId="{CEB1A578-F5B6-4DEE-8D96-C4AAC378B804}" srcOrd="4" destOrd="0" parTransId="{2F1E28BC-DB35-445F-BE8F-B60E7CDF0675}" sibTransId="{20D9C333-B804-4219-B5E6-6E75D023ED19}"/>
    <dgm:cxn modelId="{2ADC2EBE-766D-FE41-A917-7E674A990017}" type="presOf" srcId="{D002E219-8024-46AF-AB37-54864510F131}" destId="{BBDEBA64-689F-0E4E-93D8-26DE0AA7CC6C}" srcOrd="0" destOrd="0" presId="urn:microsoft.com/office/officeart/2005/8/layout/default"/>
    <dgm:cxn modelId="{E6F3B1BE-BB12-6941-8A58-0A50FF0B3A17}" type="presOf" srcId="{DEA0227C-6394-414C-AEFC-0510192172FC}" destId="{CA9BFEA7-E285-384F-8303-D1A62B56207F}" srcOrd="0" destOrd="0" presId="urn:microsoft.com/office/officeart/2005/8/layout/default"/>
    <dgm:cxn modelId="{3FD8E2CB-3DA9-4A2F-884B-E52BE0B46487}" srcId="{AC60D69A-050F-4426-B940-F2DB5CF59C67}" destId="{2AF55740-9C44-4C68-8547-B1D958417AA7}" srcOrd="0" destOrd="0" parTransId="{06BF7BD3-C287-4A61-8084-C1828B5EE033}" sibTransId="{B916D191-BE1A-4549-B4B9-66682C44AABC}"/>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9"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34FFD2E2-D5FA-2B4D-8D09-4982EC3955B0}" type="presOf" srcId="{D89C87ED-2FAD-4F72-AE09-AEBE4A9DB8DF}" destId="{2D7F38A3-9C54-2A41-B5B6-09A9A1CE638F}" srcOrd="0" destOrd="0" presId="urn:microsoft.com/office/officeart/2005/8/layout/default"/>
    <dgm:cxn modelId="{B74526E4-87DA-254B-A559-D7D83CCC3FB5}" type="presOf" srcId="{DBA699F6-65CB-4367-8C21-5AD468C460BD}" destId="{BAF118A4-EE8F-3443-B276-14FBE6D2DFED}" srcOrd="0" destOrd="0" presId="urn:microsoft.com/office/officeart/2005/8/layout/default"/>
    <dgm:cxn modelId="{072EE6FA-EB6E-C145-86C7-DF230AA04396}" type="presOf" srcId="{51E88F26-CB3B-3544-A5E5-FB74910D4C9D}" destId="{59D1D8BC-C095-3F41-BAF6-3CCADB192186}" srcOrd="0" destOrd="0" presId="urn:microsoft.com/office/officeart/2005/8/layout/default"/>
    <dgm:cxn modelId="{9EDC18E9-AA53-5F4A-91C4-0BCE1117F64F}" type="presParOf" srcId="{EC6F95E6-6E67-AE42-B934-28B2E6EEAE12}" destId="{BCDE7AAC-14A5-F742-A8C0-CBB47E0A8ABA}" srcOrd="0" destOrd="0" presId="urn:microsoft.com/office/officeart/2005/8/layout/default"/>
    <dgm:cxn modelId="{E8BF98B8-B44A-BE4B-8B2C-5CF022C549E8}" type="presParOf" srcId="{EC6F95E6-6E67-AE42-B934-28B2E6EEAE12}" destId="{6BBD3542-DC7E-F14A-B0DF-9B8840DB3E6B}" srcOrd="1" destOrd="0" presId="urn:microsoft.com/office/officeart/2005/8/layout/default"/>
    <dgm:cxn modelId="{F6DACC08-D0CA-9641-99E6-209B51AD9B1A}" type="presParOf" srcId="{EC6F95E6-6E67-AE42-B934-28B2E6EEAE12}" destId="{E049B5AB-1862-0D4F-8C96-7AE7543FB079}" srcOrd="2" destOrd="0" presId="urn:microsoft.com/office/officeart/2005/8/layout/default"/>
    <dgm:cxn modelId="{F52DA501-0F5D-1241-829F-9D041FCA8E52}" type="presParOf" srcId="{EC6F95E6-6E67-AE42-B934-28B2E6EEAE12}" destId="{739C63EA-8E7F-3F44-9BA5-F4C1451B8882}" srcOrd="3" destOrd="0" presId="urn:microsoft.com/office/officeart/2005/8/layout/default"/>
    <dgm:cxn modelId="{A18336DD-9A7F-2645-88FC-9A44AEA1BCBE}" type="presParOf" srcId="{EC6F95E6-6E67-AE42-B934-28B2E6EEAE12}" destId="{BAF118A4-EE8F-3443-B276-14FBE6D2DFED}" srcOrd="4" destOrd="0" presId="urn:microsoft.com/office/officeart/2005/8/layout/default"/>
    <dgm:cxn modelId="{7AEBA625-862E-B141-ACE3-61147F2D7444}" type="presParOf" srcId="{EC6F95E6-6E67-AE42-B934-28B2E6EEAE12}" destId="{982CAD3D-A5F6-0C41-9013-154B98CEA6AB}" srcOrd="5" destOrd="0" presId="urn:microsoft.com/office/officeart/2005/8/layout/default"/>
    <dgm:cxn modelId="{4247FB67-A683-C744-9874-ADBE3072E016}" type="presParOf" srcId="{EC6F95E6-6E67-AE42-B934-28B2E6EEAE12}" destId="{2D7F38A3-9C54-2A41-B5B6-09A9A1CE638F}" srcOrd="6" destOrd="0" presId="urn:microsoft.com/office/officeart/2005/8/layout/default"/>
    <dgm:cxn modelId="{2429F727-F8B1-4C48-88FD-E487BE5D4ED7}" type="presParOf" srcId="{EC6F95E6-6E67-AE42-B934-28B2E6EEAE12}" destId="{DFADAF55-9689-B142-A1B1-749F1B535D87}" srcOrd="7" destOrd="0" presId="urn:microsoft.com/office/officeart/2005/8/layout/default"/>
    <dgm:cxn modelId="{1F0F8754-20F2-B34E-AE34-80E79E3CDDC4}" type="presParOf" srcId="{EC6F95E6-6E67-AE42-B934-28B2E6EEAE12}" destId="{C0803B8B-2A3C-7144-B0E3-CC35A93E5755}" srcOrd="8" destOrd="0" presId="urn:microsoft.com/office/officeart/2005/8/layout/default"/>
    <dgm:cxn modelId="{2AB02C56-C061-BE44-800F-A42BC8E6A20D}" type="presParOf" srcId="{EC6F95E6-6E67-AE42-B934-28B2E6EEAE12}" destId="{9C11C40D-5D95-ED48-87C7-C56F57E5B90D}" srcOrd="9" destOrd="0" presId="urn:microsoft.com/office/officeart/2005/8/layout/default"/>
    <dgm:cxn modelId="{9661C149-47D8-B245-93AD-855AF149F53B}" type="presParOf" srcId="{EC6F95E6-6E67-AE42-B934-28B2E6EEAE12}" destId="{8C8F6F69-00C7-BA4D-9469-87D7B1D76051}" srcOrd="10" destOrd="0" presId="urn:microsoft.com/office/officeart/2005/8/layout/default"/>
    <dgm:cxn modelId="{F3A8DAAC-4AE5-0547-A0A3-04ABBD0CBB1E}" type="presParOf" srcId="{EC6F95E6-6E67-AE42-B934-28B2E6EEAE12}" destId="{3BEC2D70-03D1-A743-B2DA-11FEE0D5BD4A}" srcOrd="11" destOrd="0" presId="urn:microsoft.com/office/officeart/2005/8/layout/default"/>
    <dgm:cxn modelId="{01E25315-BA65-3B40-AE5F-F6840C253330}" type="presParOf" srcId="{EC6F95E6-6E67-AE42-B934-28B2E6EEAE12}" destId="{BBDEBA64-689F-0E4E-93D8-26DE0AA7CC6C}" srcOrd="12" destOrd="0" presId="urn:microsoft.com/office/officeart/2005/8/layout/default"/>
    <dgm:cxn modelId="{6067571A-4FA6-C44D-818C-9684DFB74A96}" type="presParOf" srcId="{EC6F95E6-6E67-AE42-B934-28B2E6EEAE12}" destId="{5ADE5C50-E99E-B649-B3A1-86309DC41E12}" srcOrd="13" destOrd="0" presId="urn:microsoft.com/office/officeart/2005/8/layout/default"/>
    <dgm:cxn modelId="{7DF14E69-10BB-3B40-BCB3-EDA4C724D2B2}" type="presParOf" srcId="{EC6F95E6-6E67-AE42-B934-28B2E6EEAE12}" destId="{59D1D8BC-C095-3F41-BAF6-3CCADB192186}" srcOrd="14" destOrd="0" presId="urn:microsoft.com/office/officeart/2005/8/layout/default"/>
    <dgm:cxn modelId="{505DAC8F-116C-3145-AC8A-6EC87D4A21EB}" type="presParOf" srcId="{EC6F95E6-6E67-AE42-B934-28B2E6EEAE12}" destId="{FBB64E12-332C-E54D-A302-EC488C5CCD93}" srcOrd="15" destOrd="0" presId="urn:microsoft.com/office/officeart/2005/8/layout/default"/>
    <dgm:cxn modelId="{6C2DBB48-6A2E-DC40-9AD6-C16B4DD5D54E}" type="presParOf" srcId="{EC6F95E6-6E67-AE42-B934-28B2E6EEAE12}" destId="{9013DCE2-845C-3B47-840B-3373367C3B05}" srcOrd="16" destOrd="0" presId="urn:microsoft.com/office/officeart/2005/8/layout/default"/>
    <dgm:cxn modelId="{92F747AF-F562-684A-A859-CEEB10251358}" type="presParOf" srcId="{EC6F95E6-6E67-AE42-B934-28B2E6EEAE12}" destId="{C4145E5C-89CF-BE48-A5DE-D56D5C09E8F1}" srcOrd="17" destOrd="0" presId="urn:microsoft.com/office/officeart/2005/8/layout/default"/>
    <dgm:cxn modelId="{07B82E39-0B80-EA4E-B8A3-7F949CF9E68C}" type="presParOf" srcId="{EC6F95E6-6E67-AE42-B934-28B2E6EEAE12}" destId="{CA9BFEA7-E285-384F-8303-D1A62B56207F}"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E7AAC-14A5-F742-A8C0-CBB47E0A8ABA}">
      <dsp:nvSpPr>
        <dsp:cNvPr id="0" name=""/>
        <dsp:cNvSpPr/>
      </dsp:nvSpPr>
      <dsp:spPr>
        <a:xfrm>
          <a:off x="3289" y="553522"/>
          <a:ext cx="1781259" cy="1068755"/>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Start</a:t>
          </a:r>
        </a:p>
      </dsp:txBody>
      <dsp:txXfrm>
        <a:off x="3289" y="553522"/>
        <a:ext cx="1781259" cy="1068755"/>
      </dsp:txXfrm>
    </dsp:sp>
    <dsp:sp modelId="{E049B5AB-1862-0D4F-8C96-7AE7543FB079}">
      <dsp:nvSpPr>
        <dsp:cNvPr id="0" name=""/>
        <dsp:cNvSpPr/>
      </dsp:nvSpPr>
      <dsp:spPr>
        <a:xfrm>
          <a:off x="1962675" y="553522"/>
          <a:ext cx="1781259" cy="106875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Data Fetching</a:t>
          </a:r>
        </a:p>
      </dsp:txBody>
      <dsp:txXfrm>
        <a:off x="1962675" y="553522"/>
        <a:ext cx="1781259" cy="1068755"/>
      </dsp:txXfrm>
    </dsp:sp>
    <dsp:sp modelId="{BAF118A4-EE8F-3443-B276-14FBE6D2DFED}">
      <dsp:nvSpPr>
        <dsp:cNvPr id="0" name=""/>
        <dsp:cNvSpPr/>
      </dsp:nvSpPr>
      <dsp:spPr>
        <a:xfrm>
          <a:off x="3922061" y="553522"/>
          <a:ext cx="1781259" cy="1068755"/>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EDA</a:t>
          </a:r>
        </a:p>
      </dsp:txBody>
      <dsp:txXfrm>
        <a:off x="3922061" y="553522"/>
        <a:ext cx="1781259" cy="1068755"/>
      </dsp:txXfrm>
    </dsp:sp>
    <dsp:sp modelId="{2D7F38A3-9C54-2A41-B5B6-09A9A1CE638F}">
      <dsp:nvSpPr>
        <dsp:cNvPr id="0" name=""/>
        <dsp:cNvSpPr/>
      </dsp:nvSpPr>
      <dsp:spPr>
        <a:xfrm>
          <a:off x="5881447" y="553522"/>
          <a:ext cx="1781259" cy="1068755"/>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Data Cleaning</a:t>
          </a:r>
        </a:p>
      </dsp:txBody>
      <dsp:txXfrm>
        <a:off x="5881447" y="553522"/>
        <a:ext cx="1781259" cy="1068755"/>
      </dsp:txXfrm>
    </dsp:sp>
    <dsp:sp modelId="{C0803B8B-2A3C-7144-B0E3-CC35A93E5755}">
      <dsp:nvSpPr>
        <dsp:cNvPr id="0" name=""/>
        <dsp:cNvSpPr/>
      </dsp:nvSpPr>
      <dsp:spPr>
        <a:xfrm>
          <a:off x="7840833" y="553522"/>
          <a:ext cx="1781259" cy="1068755"/>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Feature Engineering</a:t>
          </a:r>
        </a:p>
      </dsp:txBody>
      <dsp:txXfrm>
        <a:off x="7840833" y="553522"/>
        <a:ext cx="1781259" cy="1068755"/>
      </dsp:txXfrm>
    </dsp:sp>
    <dsp:sp modelId="{8C8F6F69-00C7-BA4D-9469-87D7B1D76051}">
      <dsp:nvSpPr>
        <dsp:cNvPr id="0" name=""/>
        <dsp:cNvSpPr/>
      </dsp:nvSpPr>
      <dsp:spPr>
        <a:xfrm>
          <a:off x="3289" y="1800404"/>
          <a:ext cx="1781259" cy="1068755"/>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Model Building</a:t>
          </a:r>
        </a:p>
      </dsp:txBody>
      <dsp:txXfrm>
        <a:off x="3289" y="1800404"/>
        <a:ext cx="1781259" cy="1068755"/>
      </dsp:txXfrm>
    </dsp:sp>
    <dsp:sp modelId="{BBDEBA64-689F-0E4E-93D8-26DE0AA7CC6C}">
      <dsp:nvSpPr>
        <dsp:cNvPr id="0" name=""/>
        <dsp:cNvSpPr/>
      </dsp:nvSpPr>
      <dsp:spPr>
        <a:xfrm>
          <a:off x="1962675" y="1800404"/>
          <a:ext cx="1781259" cy="106875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Model Testing</a:t>
          </a:r>
        </a:p>
      </dsp:txBody>
      <dsp:txXfrm>
        <a:off x="1962675" y="1800404"/>
        <a:ext cx="1781259" cy="1068755"/>
      </dsp:txXfrm>
    </dsp:sp>
    <dsp:sp modelId="{59D1D8BC-C095-3F41-BAF6-3CCADB192186}">
      <dsp:nvSpPr>
        <dsp:cNvPr id="0" name=""/>
        <dsp:cNvSpPr/>
      </dsp:nvSpPr>
      <dsp:spPr>
        <a:xfrm>
          <a:off x="3922061" y="1800404"/>
          <a:ext cx="1781259" cy="1068755"/>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Azure Deploy</a:t>
          </a:r>
        </a:p>
      </dsp:txBody>
      <dsp:txXfrm>
        <a:off x="3922061" y="1800404"/>
        <a:ext cx="1781259" cy="1068755"/>
      </dsp:txXfrm>
    </dsp:sp>
    <dsp:sp modelId="{9013DCE2-845C-3B47-840B-3373367C3B05}">
      <dsp:nvSpPr>
        <dsp:cNvPr id="0" name=""/>
        <dsp:cNvSpPr/>
      </dsp:nvSpPr>
      <dsp:spPr>
        <a:xfrm>
          <a:off x="5881447" y="1800404"/>
          <a:ext cx="1781259" cy="1068755"/>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Flask Setup</a:t>
          </a:r>
        </a:p>
      </dsp:txBody>
      <dsp:txXfrm>
        <a:off x="5881447" y="1800404"/>
        <a:ext cx="1781259" cy="1068755"/>
      </dsp:txXfrm>
    </dsp:sp>
    <dsp:sp modelId="{CA9BFEA7-E285-384F-8303-D1A62B56207F}">
      <dsp:nvSpPr>
        <dsp:cNvPr id="0" name=""/>
        <dsp:cNvSpPr/>
      </dsp:nvSpPr>
      <dsp:spPr>
        <a:xfrm>
          <a:off x="7840833" y="1800404"/>
          <a:ext cx="1781259" cy="1068755"/>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Deployment</a:t>
          </a:r>
        </a:p>
      </dsp:txBody>
      <dsp:txXfrm>
        <a:off x="7840833" y="1800404"/>
        <a:ext cx="1781259" cy="106875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88AA095-1816-4B42-AE78-B6AA0620B6E7}" type="datetimeFigureOut">
              <a:rPr lang="en-US" smtClean="0"/>
              <a:t>9/12/23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28182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9/12/23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7045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9/12/23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381212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9/12/23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034555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9/12/23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66162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8AA095-1816-4B42-AE78-B6AA0620B6E7}" type="datetimeFigureOut">
              <a:rPr lang="en-US" smtClean="0"/>
              <a:t>9/12/23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226197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8AA095-1816-4B42-AE78-B6AA0620B6E7}" type="datetimeFigureOut">
              <a:rPr lang="en-US" smtClean="0"/>
              <a:t>9/12/23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114862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88AA095-1816-4B42-AE78-B6AA0620B6E7}" type="datetimeFigureOut">
              <a:rPr lang="en-US" smtClean="0"/>
              <a:t>9/12/23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9773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88AA095-1816-4B42-AE78-B6AA0620B6E7}" type="datetimeFigureOut">
              <a:rPr lang="en-US" smtClean="0"/>
              <a:t>9/12/23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50674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9/12/23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3149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9/12/23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55720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9/12/23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92366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9/12/23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64575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9/12/23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58545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9/12/23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77632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9/12/23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8382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9/12/23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83617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88AA095-1816-4B42-AE78-B6AA0620B6E7}" type="datetimeFigureOut">
              <a:rPr lang="en-US" smtClean="0"/>
              <a:t>9/12/23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2745998661"/>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p:txBody>
          <a:bodyPr>
            <a:normAutofit/>
          </a:bodyPr>
          <a:lstStyle/>
          <a:p>
            <a:r>
              <a:rPr lang="en-US" dirty="0"/>
              <a:t>Insurance Premium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Azure to create a real time endpoint. Later it is deployed in Heroku</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p>
          <a:p>
            <a:pPr marL="0" indent="0">
              <a:buNone/>
            </a:pPr>
            <a:endParaRPr lang="en-US" sz="3200" b="1" dirty="0"/>
          </a:p>
          <a:p>
            <a:pPr marL="0" indent="0">
              <a:buNone/>
            </a:pPr>
            <a:r>
              <a:rPr lang="en-US" b="1" dirty="0"/>
              <a:t>The objective is to predict insurance premium based on individual Health Situation. We are considering variables such as age, sex, BMI, number of children, smoking habits, living region to predict premium. This give insights for both  customer and insurance provider of the insurance policy </a:t>
            </a:r>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a:xfrm>
            <a:off x="1154954" y="973668"/>
            <a:ext cx="8761413" cy="706964"/>
          </a:xfrm>
        </p:spPr>
        <p:txBody>
          <a:bodyPr>
            <a:normAutofit/>
          </a:bodyPr>
          <a:lstStyle/>
          <a:p>
            <a:r>
              <a:rPr lang="en-US" b="1">
                <a:solidFill>
                  <a:srgbClr val="FFFFFF"/>
                </a:solidFill>
              </a:rPr>
              <a:t>Architecture</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458127202"/>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08145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First we do exploratory Data analysis to get insights into the data</a:t>
            </a:r>
          </a:p>
          <a:p>
            <a:pPr>
              <a:buFont typeface="Wingdings" panose="05000000000000000000" pitchFamily="2" charset="2"/>
              <a:buChar char="§"/>
            </a:pPr>
            <a:r>
              <a:rPr lang="en-US" dirty="0"/>
              <a:t>We check for null values in the dataset and then we either fill them or impute them</a:t>
            </a:r>
          </a:p>
          <a:p>
            <a:pPr>
              <a:buFont typeface="Wingdings" panose="05000000000000000000" pitchFamily="2" charset="2"/>
              <a:buChar char="§"/>
            </a:pPr>
            <a:r>
              <a:rPr lang="en-US" dirty="0"/>
              <a:t>We perform one hot encoding on  categorical features/columns.</a:t>
            </a:r>
          </a:p>
          <a:p>
            <a:pPr>
              <a:buFont typeface="Wingdings" panose="05000000000000000000" pitchFamily="2" charset="2"/>
              <a:buChar char="§"/>
            </a:pPr>
            <a:endParaRPr lang="en-US" dirty="0"/>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sz="1700" dirty="0"/>
          </a:p>
          <a:p>
            <a:pPr algn="l"/>
            <a:r>
              <a:rPr lang="en-US" sz="1700" dirty="0"/>
              <a:t>In </a:t>
            </a:r>
            <a:r>
              <a:rPr lang="en-US" sz="1700" dirty="0" err="1"/>
              <a:t>themodel</a:t>
            </a:r>
            <a:r>
              <a:rPr lang="en-US" sz="1700" dirty="0"/>
              <a:t> training phase, we identified the best-performing model for premium prediction. Our training process involved multiple regression algorithms, including Linear Regression, Decision Trees, Random Forest, Gradient Boosting, Extreme Gradient Boosting, and K-Nearest Neighbors (KNN). </a:t>
            </a:r>
          </a:p>
          <a:p>
            <a:pPr algn="l"/>
            <a:endParaRPr lang="en-US" sz="1700" dirty="0"/>
          </a:p>
          <a:p>
            <a:pPr algn="l"/>
            <a:r>
              <a:rPr lang="en-US" sz="1700" dirty="0"/>
              <a:t>To assess the accuracy of our predictions, we utilized key evaluation metrics such as RMSE (Root Mean Squared Error) and r2_score (R-squared). These metrics help gauge the predictive power and precision of our models, enabling us to make informed decisions about the most effective algorithm for premium estimation.</a:t>
            </a:r>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Model Deployment</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IN" dirty="0"/>
              <a:t>We save the model as a pickle file in Azure machine learning </a:t>
            </a:r>
            <a:r>
              <a:rPr lang="en-IN" dirty="0" err="1"/>
              <a:t>studioand</a:t>
            </a:r>
            <a:r>
              <a:rPr lang="en-IN" dirty="0"/>
              <a:t> then we create a real time endpoint for the same</a:t>
            </a:r>
          </a:p>
          <a:p>
            <a:r>
              <a:rPr lang="en-IN" dirty="0"/>
              <a:t>Later we integrate that real time end point in flask app and deploy it on </a:t>
            </a:r>
            <a:r>
              <a:rPr lang="en-IN" dirty="0" err="1"/>
              <a:t>heroku</a:t>
            </a:r>
            <a:br>
              <a:rPr lang="en-IN" dirty="0"/>
            </a:br>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KNN, and Extreme Gradient Boosting  were used for model training and based on RMSE &amp; r2_score the Gradient boosting model is saved for Validation.</a:t>
            </a:r>
          </a:p>
          <a:p>
            <a:endParaRPr lang="en-US" sz="7200" dirty="0"/>
          </a:p>
        </p:txBody>
      </p:sp>
    </p:spTree>
    <p:extLst>
      <p:ext uri="{BB962C8B-B14F-4D97-AF65-F5344CB8AC3E}">
        <p14:creationId xmlns:p14="http://schemas.microsoft.com/office/powerpoint/2010/main" val="3994819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{E4A61F26-E9EF-C94C-B958-BCD692B0F4B1}tf10001076</Template>
  <TotalTime>720</TotalTime>
  <Words>607</Words>
  <Application>Microsoft Macintosh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 Boardroom</vt:lpstr>
      <vt:lpstr>Insurance Premium Prediction</vt:lpstr>
      <vt:lpstr>PowerPoint Presentation</vt:lpstr>
      <vt:lpstr>Architecture</vt:lpstr>
      <vt:lpstr>  Data Collection and validation</vt:lpstr>
      <vt:lpstr> Model Training</vt:lpstr>
      <vt:lpstr>  Model Selection</vt:lpstr>
      <vt:lpstr> Model Deployment</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Asouk Rajendran</cp:lastModifiedBy>
  <cp:revision>14</cp:revision>
  <dcterms:created xsi:type="dcterms:W3CDTF">2021-08-31T07:31:57Z</dcterms:created>
  <dcterms:modified xsi:type="dcterms:W3CDTF">2023-09-12T13:21:33Z</dcterms:modified>
</cp:coreProperties>
</file>