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d3bb5dc4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d3bb5dc4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d3bb5dc4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d3bb5dc4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d3bb5dc4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d3bb5dc4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d3bb5dc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d3bb5dc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d3bb5dc4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d3bb5dc4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d3bb5dc4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d3bb5dc4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d3bb5dc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d3bb5dc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d3bb5dc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d3bb5dc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d3bb5dc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d3bb5dc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d3bb5dc4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d3bb5dc4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d3bb5dc4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d3bb5dc4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Siemens Profinet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 Forwarder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Amplification Section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577" y="572700"/>
            <a:ext cx="5022846" cy="457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Rectifier 5AR5 instead of 5U4: Voltage drop of 10V vs 44V, higher B+ operating point at recommended 400V, supporting more voltage swing.</a:t>
            </a:r>
            <a:br>
              <a:rPr lang="en" sz="1600"/>
            </a:br>
            <a:r>
              <a:rPr lang="en" sz="900">
                <a:solidFill>
                  <a:schemeClr val="dk1"/>
                </a:solidFill>
              </a:rPr>
              <a:t>The WE 300B data sheet shows among recommended operating points </a:t>
            </a:r>
            <a:r>
              <a:rPr b="1" lang="en" sz="900">
                <a:solidFill>
                  <a:schemeClr val="dk1"/>
                </a:solidFill>
              </a:rPr>
              <a:t>one of 400V plate, -87V bias, and 3500 Ohm load with 60ma current for 10.5 watts out at acceptable distortion</a:t>
            </a:r>
            <a:r>
              <a:rPr lang="en" sz="900">
                <a:solidFill>
                  <a:schemeClr val="dk1"/>
                </a:solidFill>
              </a:rPr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Added new DC smoothing capacitor between chokes to reduce ripple.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Cascade -&gt; Cascode layout: advantages include higher gain and lower noise.  The phase is no longer shifted as the cascode works as a single inverting stage.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Thermistor reduces inrush current when turning amplifier on, slower power up.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Diodes added in series to half-wave tube rectifier increases reverse bias protection and prevents arcing.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Mounted 300B cathode power resistors to chassis for better thermal dissipation.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Signal path is simplified, input selector removed.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New OPT uses only 8 ohm secondary winding – matched with speakers.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Stepped attenuator provides higher precision for resistance on stereo volume control.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Removed </a:t>
            </a:r>
            <a:r>
              <a:rPr lang="en" sz="1600"/>
              <a:t>unnecessary</a:t>
            </a:r>
            <a:r>
              <a:rPr lang="en" sz="1600"/>
              <a:t> low quality VU meter.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Component quality increased across entire amplifier.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 potential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Change to a regulated 5V DC IC for 300B filament supply voltage.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Alternatively experiment with grounding 300B cathode into a center tapped 5V transformer and use AC heating on filament. (seen @ Decware design)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Split power supply smoothing into R/L channels adding separate filtering and supply capacitors.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Further enhance DC supply using 2 separate rectifiers for R/L.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Add a switch to swap between pure solid state rectification for A/B testing.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Add another pair of 6SN7 tubes to allow for paralleling drive stages, increasing current, lowering noise, and lowering output impedance.  (Drawback - more matched tubes needed)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Separate entire power supply into another chassis for lower EMF from supply portion.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Change input signal wiring to be as short as possible.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826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Reisong A50</a:t>
            </a:r>
            <a:endParaRPr/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Modding a Chinese Tube Amplifier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266675" y="0"/>
            <a:ext cx="8520600" cy="8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Goals</a:t>
            </a:r>
            <a:endParaRPr/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311700" y="1035700"/>
            <a:ext cx="8520600" cy="41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Maximize perceived audio quality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Increase reliability &amp; robustness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Fits</a:t>
            </a:r>
            <a:r>
              <a:rPr lang="en"/>
              <a:t> on existing chassis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Reduce complexity when possible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0"/>
            <a:ext cx="85206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- Front 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250" y="550500"/>
            <a:ext cx="6889500" cy="45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Version Front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050" y="572700"/>
            <a:ext cx="6071900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- Internals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049" y="572700"/>
            <a:ext cx="5671901" cy="457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467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Version Internals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550" y="572700"/>
            <a:ext cx="6068900" cy="457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Supply Section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723" y="572700"/>
            <a:ext cx="5872554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