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23" d="100"/>
          <a:sy n="123" d="100"/>
        </p:scale>
        <p:origin x="-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E3FF-6E0E-3B5E-D30F-5AF91F3BE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3E700-0CDB-D770-DA88-10850E15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F0FD-6DFF-989E-4784-871F3C72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5B6D-64A7-3A88-3190-C739838A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5858-3585-5C3E-EDCD-2569376C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F136-1556-C6D9-C9BA-3FBC71BA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734CA-850F-2DB9-F60D-8B04F372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CDA0-5EDC-2C29-BE09-50AA3B69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0FDA-CE7B-D906-C939-C2693392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A357-CA9D-F308-9076-841C44CB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FFBF-0673-0119-742C-A7663A7A1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E5110-E949-62C4-16A9-1BDF2389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85F3-1159-F6ED-190F-E97EA4F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A5728-F4B7-7648-FA50-E0D41B68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5D3F-F623-5A0E-F704-D6489881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746-0C09-8D30-C8E0-FDBD3D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2B5E-C20E-D337-FAC1-BD609461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54C-BA11-3706-3436-C66F0FD0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E10F-0F70-AA64-A162-F1C7521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8AFB-B080-746D-A506-77C1120D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3CF0-03ED-A6B3-0A6F-96D99214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8142A-A2F9-DF60-DF82-3838706D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EB29-48D3-7D37-B813-61A14590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38BA-7665-E3A1-AD25-7B2EA3A6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211E-35BE-4AFB-8026-ED4C1CE9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30D3-326D-5405-145A-B3E30D9C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6F24-F8B1-3295-5FC3-54A1F6141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1EBCB-ED50-7BFE-2385-9E6DFB76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BC3D-3A21-1B9A-FE16-B4A9FA5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B854E-E90F-41F6-1DB3-7F4AE669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5152-71B9-A068-A54D-1D4380D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14AA-8B19-5625-26CC-7C6BDE25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0CC6-9238-A24A-AEA4-CA8C94E3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98D2-C524-5D6F-6AFA-156A5D96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BA42E-2B87-4936-C323-9CFD6A0A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69A92-BD9B-40C3-445A-657A60647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4468C-69F4-8378-3BD9-6B6B3054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F423B-0990-29F2-0850-A10A2619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E85D9-763E-A602-EFF7-25793270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1610-DB6B-DA10-BC5E-16BA38E9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C7953-C191-9EA0-DCE5-38550346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0D863-587B-4D98-E171-11EE9A8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0B299-04BB-80A8-7170-A8789EEC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74F91-F1B6-193C-24B6-DC1FF9A1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2ACA5-FE58-6873-B073-BD3ECF8D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E825-770F-21C7-525C-1EB1BB8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9839-0D86-B85A-CE8F-9649ED25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07E2-4EDF-85BB-F6CD-5504B0A5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FC95-657F-015E-73F7-55476B2C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B285-0619-30D1-1765-1B1AA865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BE66-32D3-A96B-B99A-1709D515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8812-FE78-D40E-2B5A-7400DB3D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84C1-66B8-CD65-C1DA-1FADE49B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B436D-0F1D-CDFF-576B-5E2D9A7B7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68728-17DF-67AA-959D-CDD74F12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E81B-91E4-7B3F-6CB0-CC97DB5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00BE-7D79-CBDF-2BEC-425A17B9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C748-7450-DBBC-51DC-96B1490D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09FEF-5BB2-23DA-952E-E940B548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4375-F6B1-4501-F4F2-BC3A8FCA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1A602-6EB3-8994-08FB-88431D588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B75E7-F810-DB48-8E8D-9020E3721483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31B0-158C-7736-1380-90E731931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C397-4A0E-8920-3D0E-E7576D4F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A0188-110D-634C-94DA-BDA93733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orange curved line on a white background&#10;&#10;Description automatically generated">
            <a:extLst>
              <a:ext uri="{FF2B5EF4-FFF2-40B4-BE49-F238E27FC236}">
                <a16:creationId xmlns:a16="http://schemas.microsoft.com/office/drawing/2014/main" id="{94550C5E-1003-6E5F-E173-80F87421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35" y="643466"/>
            <a:ext cx="2743749" cy="55710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5EDDCE-E621-8CEB-33C5-7EEA2C5AF2F0}"/>
              </a:ext>
            </a:extLst>
          </p:cNvPr>
          <p:cNvCxnSpPr>
            <a:cxnSpLocks/>
          </p:cNvCxnSpPr>
          <p:nvPr/>
        </p:nvCxnSpPr>
        <p:spPr>
          <a:xfrm>
            <a:off x="4025461" y="3300248"/>
            <a:ext cx="2112579" cy="0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307B7D97-797E-C58A-7067-1391418EF751}"/>
              </a:ext>
            </a:extLst>
          </p:cNvPr>
          <p:cNvSpPr/>
          <p:nvPr/>
        </p:nvSpPr>
        <p:spPr>
          <a:xfrm>
            <a:off x="3993932" y="685197"/>
            <a:ext cx="2680138" cy="2861234"/>
          </a:xfrm>
          <a:custGeom>
            <a:avLst/>
            <a:gdLst>
              <a:gd name="connsiteX0" fmla="*/ 0 w 2680138"/>
              <a:gd name="connsiteY0" fmla="*/ 2625561 h 2861234"/>
              <a:gd name="connsiteX1" fmla="*/ 1345324 w 2680138"/>
              <a:gd name="connsiteY1" fmla="*/ 2636072 h 2861234"/>
              <a:gd name="connsiteX2" fmla="*/ 1471448 w 2680138"/>
              <a:gd name="connsiteY2" fmla="*/ 260734 h 2861234"/>
              <a:gd name="connsiteX3" fmla="*/ 2438400 w 2680138"/>
              <a:gd name="connsiteY3" fmla="*/ 145120 h 2861234"/>
              <a:gd name="connsiteX4" fmla="*/ 2680138 w 2680138"/>
              <a:gd name="connsiteY4" fmla="*/ 1006968 h 286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0138" h="2861234">
                <a:moveTo>
                  <a:pt x="0" y="2625561"/>
                </a:moveTo>
                <a:cubicBezTo>
                  <a:pt x="550041" y="2827885"/>
                  <a:pt x="1100083" y="3030210"/>
                  <a:pt x="1345324" y="2636072"/>
                </a:cubicBezTo>
                <a:cubicBezTo>
                  <a:pt x="1590565" y="2241934"/>
                  <a:pt x="1289269" y="675893"/>
                  <a:pt x="1471448" y="260734"/>
                </a:cubicBezTo>
                <a:cubicBezTo>
                  <a:pt x="1653627" y="-154425"/>
                  <a:pt x="2236952" y="20748"/>
                  <a:pt x="2438400" y="145120"/>
                </a:cubicBezTo>
                <a:cubicBezTo>
                  <a:pt x="2639848" y="269492"/>
                  <a:pt x="2659993" y="638230"/>
                  <a:pt x="2680138" y="1006968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F99D-B1D6-818A-7041-0DD0CAAAC5BB}"/>
              </a:ext>
            </a:extLst>
          </p:cNvPr>
          <p:cNvSpPr/>
          <p:nvPr/>
        </p:nvSpPr>
        <p:spPr>
          <a:xfrm>
            <a:off x="4456386" y="346841"/>
            <a:ext cx="3226676" cy="60119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3096FC-9BF1-BBC9-D66A-E609D70280CA}"/>
              </a:ext>
            </a:extLst>
          </p:cNvPr>
          <p:cNvCxnSpPr>
            <a:cxnSpLocks/>
          </p:cNvCxnSpPr>
          <p:nvPr/>
        </p:nvCxnSpPr>
        <p:spPr>
          <a:xfrm>
            <a:off x="7478384" y="805329"/>
            <a:ext cx="698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62740-36B1-3127-628E-93CA320CB5AB}"/>
              </a:ext>
            </a:extLst>
          </p:cNvPr>
          <p:cNvCxnSpPr>
            <a:cxnSpLocks/>
          </p:cNvCxnSpPr>
          <p:nvPr/>
        </p:nvCxnSpPr>
        <p:spPr>
          <a:xfrm>
            <a:off x="7478384" y="1358054"/>
            <a:ext cx="745963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EDA99B-4B19-0F16-E90F-F258283D038D}"/>
              </a:ext>
            </a:extLst>
          </p:cNvPr>
          <p:cNvCxnSpPr>
            <a:cxnSpLocks/>
          </p:cNvCxnSpPr>
          <p:nvPr/>
        </p:nvCxnSpPr>
        <p:spPr>
          <a:xfrm>
            <a:off x="7478384" y="1103925"/>
            <a:ext cx="745963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DFB8D-623E-0B02-E798-49F3176435F8}"/>
              </a:ext>
            </a:extLst>
          </p:cNvPr>
          <p:cNvCxnSpPr>
            <a:cxnSpLocks/>
          </p:cNvCxnSpPr>
          <p:nvPr/>
        </p:nvCxnSpPr>
        <p:spPr>
          <a:xfrm>
            <a:off x="7473131" y="530275"/>
            <a:ext cx="70340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BB2839-3FEE-D07A-EE10-02657D835DFF}"/>
              </a:ext>
            </a:extLst>
          </p:cNvPr>
          <p:cNvSpPr txBox="1"/>
          <p:nvPr/>
        </p:nvSpPr>
        <p:spPr>
          <a:xfrm>
            <a:off x="8254093" y="346841"/>
            <a:ext cx="21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Boundary</a:t>
            </a:r>
          </a:p>
          <a:p>
            <a:r>
              <a:rPr lang="en-US" dirty="0"/>
              <a:t>Coil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54499C-D1F6-42F5-C2EE-E99AEF69AFAA}"/>
                  </a:ext>
                </a:extLst>
              </p:cNvPr>
              <p:cNvSpPr txBox="1"/>
              <p:nvPr/>
            </p:nvSpPr>
            <p:spPr>
              <a:xfrm>
                <a:off x="5999754" y="2667744"/>
                <a:ext cx="77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54499C-D1F6-42F5-C2EE-E99AEF69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54" y="2667744"/>
                <a:ext cx="7705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36F4A3-BA5F-AD8E-8F60-046812AC42DC}"/>
                  </a:ext>
                </a:extLst>
              </p:cNvPr>
              <p:cNvSpPr txBox="1"/>
              <p:nvPr/>
            </p:nvSpPr>
            <p:spPr>
              <a:xfrm>
                <a:off x="6410197" y="2673845"/>
                <a:ext cx="77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36F4A3-BA5F-AD8E-8F60-046812AC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97" y="2673845"/>
                <a:ext cx="7705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7870702-804E-D2F0-4C74-47AF0828DAE8}"/>
              </a:ext>
            </a:extLst>
          </p:cNvPr>
          <p:cNvSpPr/>
          <p:nvPr/>
        </p:nvSpPr>
        <p:spPr>
          <a:xfrm>
            <a:off x="6577304" y="3250544"/>
            <a:ext cx="96506" cy="994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D0F8FA-D51F-71A7-D03C-A259645D9D9D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625557" y="1677083"/>
            <a:ext cx="0" cy="15734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8D7AF7FA-056D-ED1E-40A4-30FDE3FCCB59}"/>
              </a:ext>
            </a:extLst>
          </p:cNvPr>
          <p:cNvSpPr/>
          <p:nvPr/>
        </p:nvSpPr>
        <p:spPr>
          <a:xfrm>
            <a:off x="6440232" y="3071094"/>
            <a:ext cx="426330" cy="450705"/>
          </a:xfrm>
          <a:prstGeom prst="arc">
            <a:avLst>
              <a:gd name="adj1" fmla="val 15759588"/>
              <a:gd name="adj2" fmla="val 167750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73E679C-4C1F-0824-D17B-DA49CB306672}"/>
              </a:ext>
            </a:extLst>
          </p:cNvPr>
          <p:cNvSpPr/>
          <p:nvPr/>
        </p:nvSpPr>
        <p:spPr>
          <a:xfrm>
            <a:off x="6341469" y="3020551"/>
            <a:ext cx="593476" cy="536612"/>
          </a:xfrm>
          <a:prstGeom prst="arc">
            <a:avLst>
              <a:gd name="adj1" fmla="val 10965323"/>
              <a:gd name="adj2" fmla="val 193885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4FCCDA-D36B-00B1-B814-B3CF3F0BF8ED}"/>
              </a:ext>
            </a:extLst>
          </p:cNvPr>
          <p:cNvCxnSpPr>
            <a:cxnSpLocks/>
          </p:cNvCxnSpPr>
          <p:nvPr/>
        </p:nvCxnSpPr>
        <p:spPr>
          <a:xfrm>
            <a:off x="6196932" y="3303596"/>
            <a:ext cx="380372" cy="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76CCF-0686-441E-46D7-EB2EC7ADCB0B}"/>
              </a:ext>
            </a:extLst>
          </p:cNvPr>
          <p:cNvCxnSpPr>
            <a:cxnSpLocks/>
          </p:cNvCxnSpPr>
          <p:nvPr/>
        </p:nvCxnSpPr>
        <p:spPr>
          <a:xfrm flipV="1">
            <a:off x="4006516" y="346841"/>
            <a:ext cx="18945" cy="62202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3018E72-B9CB-83F2-F27C-BBD6808F505F}"/>
              </a:ext>
            </a:extLst>
          </p:cNvPr>
          <p:cNvSpPr txBox="1"/>
          <p:nvPr/>
        </p:nvSpPr>
        <p:spPr>
          <a:xfrm>
            <a:off x="4103022" y="331353"/>
            <a:ext cx="83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A790F6-E011-25F3-9F77-2768DE33B372}"/>
              </a:ext>
            </a:extLst>
          </p:cNvPr>
          <p:cNvCxnSpPr>
            <a:cxnSpLocks/>
          </p:cNvCxnSpPr>
          <p:nvPr/>
        </p:nvCxnSpPr>
        <p:spPr>
          <a:xfrm>
            <a:off x="4015436" y="6567055"/>
            <a:ext cx="556008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40EBBB-A477-3CAD-1482-72ED18F244A5}"/>
              </a:ext>
            </a:extLst>
          </p:cNvPr>
          <p:cNvSpPr txBox="1"/>
          <p:nvPr/>
        </p:nvSpPr>
        <p:spPr>
          <a:xfrm>
            <a:off x="9209970" y="5982280"/>
            <a:ext cx="8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6045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G. Panici</dc:creator>
  <cp:lastModifiedBy>Dario G. Panici</cp:lastModifiedBy>
  <cp:revision>2</cp:revision>
  <dcterms:created xsi:type="dcterms:W3CDTF">2024-05-09T20:03:12Z</dcterms:created>
  <dcterms:modified xsi:type="dcterms:W3CDTF">2024-05-10T00:32:46Z</dcterms:modified>
</cp:coreProperties>
</file>