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2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5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7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4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0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1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6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3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145C-91CB-2D43-9BAD-581544476B0F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5E6B-EC41-6C48-A10A-3618C27CC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0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24567" y="4765671"/>
            <a:ext cx="6278549" cy="6047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800" dirty="0" smtClean="0"/>
              <a:t>Play Framework</a:t>
            </a:r>
            <a:endParaRPr lang="de-DE" sz="2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4567" y="4006897"/>
            <a:ext cx="6278549" cy="6047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800" dirty="0" err="1" smtClean="0"/>
              <a:t>SecureSocial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7103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823950" y="5676850"/>
            <a:ext cx="3023266" cy="6047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800" dirty="0" err="1" smtClean="0"/>
              <a:t>AngularJS</a:t>
            </a:r>
            <a:endParaRPr lang="de-DE" sz="2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754924" y="4931877"/>
            <a:ext cx="2054260" cy="6047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800" dirty="0" smtClean="0"/>
              <a:t>A-JS Comp.</a:t>
            </a:r>
            <a:endParaRPr lang="de-DE" sz="2800" dirty="0"/>
          </a:p>
        </p:txBody>
      </p:sp>
      <p:sp>
        <p:nvSpPr>
          <p:cNvPr id="6" name="Abgerundetes Rechteck 5"/>
          <p:cNvSpPr/>
          <p:nvPr/>
        </p:nvSpPr>
        <p:spPr>
          <a:xfrm>
            <a:off x="6974672" y="5676850"/>
            <a:ext cx="2054260" cy="6047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800" dirty="0" smtClean="0"/>
              <a:t>Bootstrap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6011544" y="4931877"/>
            <a:ext cx="3017388" cy="6047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800" dirty="0" err="1" smtClean="0"/>
              <a:t>BootstrapUI</a:t>
            </a:r>
            <a:endParaRPr lang="de-DE" sz="2800" dirty="0"/>
          </a:p>
        </p:txBody>
      </p:sp>
      <p:sp>
        <p:nvSpPr>
          <p:cNvPr id="8" name="Abgerundetes Rechteck 7"/>
          <p:cNvSpPr/>
          <p:nvPr/>
        </p:nvSpPr>
        <p:spPr>
          <a:xfrm>
            <a:off x="1946487" y="5676850"/>
            <a:ext cx="1739415" cy="6047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800" dirty="0" err="1" smtClean="0"/>
              <a:t>Dropzone</a:t>
            </a:r>
            <a:endParaRPr lang="de-DE" sz="2800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16" y="5676850"/>
            <a:ext cx="1739416" cy="6047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800" dirty="0" err="1" smtClean="0"/>
              <a:t>Annotator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271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Amelunxen</dc:creator>
  <cp:lastModifiedBy>Jörg Amelunxen</cp:lastModifiedBy>
  <cp:revision>6</cp:revision>
  <dcterms:created xsi:type="dcterms:W3CDTF">2015-01-09T08:25:52Z</dcterms:created>
  <dcterms:modified xsi:type="dcterms:W3CDTF">2015-01-09T09:17:45Z</dcterms:modified>
</cp:coreProperties>
</file>