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20.02.15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12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20.02.15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4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20.02.15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6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20.02.15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28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20.02.15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20.02.15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23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20.02.15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28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20.02.15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82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20.02.15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78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20.02.15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12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20.02.15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2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E956-D1D7-934E-8CBF-4609930CB49B}" type="datetimeFigureOut">
              <a:rPr lang="de-DE" smtClean="0"/>
              <a:t>20.02.15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erade Verbindung 29"/>
          <p:cNvCxnSpPr/>
          <p:nvPr/>
        </p:nvCxnSpPr>
        <p:spPr>
          <a:xfrm flipH="1">
            <a:off x="4385732" y="0"/>
            <a:ext cx="2258" cy="6858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bgerundetes Rechteck 3"/>
          <p:cNvSpPr/>
          <p:nvPr/>
        </p:nvSpPr>
        <p:spPr>
          <a:xfrm>
            <a:off x="3016753" y="1419013"/>
            <a:ext cx="2839357" cy="22035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000" b="1" dirty="0" err="1" smtClean="0">
                <a:latin typeface="Arial Black"/>
                <a:cs typeface="Arial Black"/>
              </a:rPr>
              <a:t>KeyValueService</a:t>
            </a:r>
            <a:endParaRPr lang="de-DE" sz="2400" b="1" dirty="0" smtClean="0">
              <a:latin typeface="Arial Black"/>
              <a:cs typeface="Arial Black"/>
            </a:endParaRPr>
          </a:p>
          <a:p>
            <a:pPr algn="ctr"/>
            <a:endParaRPr lang="de-DE" sz="2400" dirty="0"/>
          </a:p>
          <a:p>
            <a:pPr algn="ctr"/>
            <a:r>
              <a:rPr lang="de-DE" sz="2400" dirty="0" err="1" smtClean="0"/>
              <a:t>Creates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needed</a:t>
            </a:r>
            <a:endParaRPr lang="de-DE" sz="2400" dirty="0" smtClean="0"/>
          </a:p>
          <a:p>
            <a:pPr algn="ctr"/>
            <a:r>
              <a:rPr lang="de-DE" sz="2400" dirty="0" err="1" smtClean="0"/>
              <a:t>represenation</a:t>
            </a:r>
            <a:endParaRPr lang="de-DE" sz="2400" dirty="0" smtClean="0"/>
          </a:p>
        </p:txBody>
      </p:sp>
      <p:sp>
        <p:nvSpPr>
          <p:cNvPr id="5" name="Abgerundetes Rechteck 4"/>
          <p:cNvSpPr/>
          <p:nvPr/>
        </p:nvSpPr>
        <p:spPr>
          <a:xfrm>
            <a:off x="310445" y="1469738"/>
            <a:ext cx="1721555" cy="18664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de-DE" sz="2400" dirty="0" smtClean="0"/>
              <a:t>Controller </a:t>
            </a:r>
            <a:r>
              <a:rPr lang="de-DE" sz="2400" dirty="0" err="1" smtClean="0"/>
              <a:t>using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key</a:t>
            </a:r>
            <a:r>
              <a:rPr lang="de-DE" sz="2400" dirty="0" smtClean="0"/>
              <a:t> </a:t>
            </a:r>
            <a:r>
              <a:rPr lang="de-DE" sz="2400" dirty="0" err="1" smtClean="0"/>
              <a:t>value</a:t>
            </a:r>
            <a:r>
              <a:rPr lang="de-DE" sz="2400" dirty="0" smtClean="0"/>
              <a:t> </a:t>
            </a:r>
            <a:r>
              <a:rPr lang="de-DE" sz="2400" dirty="0" err="1" smtClean="0"/>
              <a:t>service</a:t>
            </a:r>
            <a:endParaRPr lang="de-DE" sz="2400" dirty="0"/>
          </a:p>
        </p:txBody>
      </p:sp>
      <p:sp>
        <p:nvSpPr>
          <p:cNvPr id="6" name="Abgerundetes Rechteck 5"/>
          <p:cNvSpPr/>
          <p:nvPr/>
        </p:nvSpPr>
        <p:spPr>
          <a:xfrm>
            <a:off x="6857997" y="1469738"/>
            <a:ext cx="1721555" cy="18664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de-DE" sz="2400" dirty="0" err="1" smtClean="0"/>
              <a:t>MongoDB</a:t>
            </a:r>
            <a:endParaRPr lang="de-DE" sz="2400" dirty="0"/>
          </a:p>
        </p:txBody>
      </p:sp>
      <p:sp>
        <p:nvSpPr>
          <p:cNvPr id="18" name="Legende mit Pfeil nach oben 17"/>
          <p:cNvSpPr/>
          <p:nvPr/>
        </p:nvSpPr>
        <p:spPr>
          <a:xfrm>
            <a:off x="1100665" y="3336162"/>
            <a:ext cx="2850445" cy="2923257"/>
          </a:xfrm>
          <a:prstGeom prst="upArrowCallou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{</a:t>
            </a:r>
          </a:p>
          <a:p>
            <a:r>
              <a:rPr lang="de-DE" dirty="0"/>
              <a:t> </a:t>
            </a:r>
            <a:r>
              <a:rPr lang="de-DE" dirty="0" smtClean="0"/>
              <a:t>   {</a:t>
            </a:r>
            <a:r>
              <a:rPr lang="de-DE" dirty="0"/>
              <a:t> </a:t>
            </a:r>
            <a:r>
              <a:rPr lang="de-DE" dirty="0" smtClean="0"/>
              <a:t>type: „</a:t>
            </a:r>
            <a:r>
              <a:rPr lang="de-DE" dirty="0" err="1" smtClean="0"/>
              <a:t>myType</a:t>
            </a:r>
            <a:r>
              <a:rPr lang="de-DE" dirty="0" smtClean="0"/>
              <a:t>“,</a:t>
            </a:r>
          </a:p>
          <a:p>
            <a:r>
              <a:rPr lang="de-DE" dirty="0"/>
              <a:t> </a:t>
            </a:r>
            <a:r>
              <a:rPr lang="de-DE" dirty="0" smtClean="0"/>
              <a:t>      </a:t>
            </a:r>
            <a:r>
              <a:rPr lang="de-DE" dirty="0" err="1" smtClean="0"/>
              <a:t>keys</a:t>
            </a:r>
            <a:r>
              <a:rPr lang="de-DE" dirty="0" smtClean="0"/>
              <a:t>: [„</a:t>
            </a:r>
            <a:r>
              <a:rPr lang="de-DE" dirty="0" err="1" smtClean="0"/>
              <a:t>keyA</a:t>
            </a:r>
            <a:r>
              <a:rPr lang="de-DE" dirty="0" smtClean="0"/>
              <a:t>“, „</a:t>
            </a:r>
            <a:r>
              <a:rPr lang="de-DE" dirty="0" err="1" smtClean="0"/>
              <a:t>keyB</a:t>
            </a:r>
            <a:r>
              <a:rPr lang="de-DE" dirty="0" smtClean="0"/>
              <a:t>“]</a:t>
            </a:r>
          </a:p>
          <a:p>
            <a:r>
              <a:rPr lang="de-DE" dirty="0"/>
              <a:t> </a:t>
            </a:r>
            <a:r>
              <a:rPr lang="de-DE" dirty="0" smtClean="0"/>
              <a:t>      </a:t>
            </a:r>
            <a:r>
              <a:rPr lang="de-DE" dirty="0" err="1" smtClean="0"/>
              <a:t>keyA</a:t>
            </a:r>
            <a:r>
              <a:rPr lang="de-DE" dirty="0" smtClean="0"/>
              <a:t>: </a:t>
            </a:r>
            <a:r>
              <a:rPr lang="de-DE" dirty="0" err="1" smtClean="0"/>
              <a:t>valueA</a:t>
            </a:r>
            <a:r>
              <a:rPr lang="de-DE" dirty="0" smtClean="0"/>
              <a:t>,</a:t>
            </a:r>
          </a:p>
          <a:p>
            <a:r>
              <a:rPr lang="de-DE" dirty="0"/>
              <a:t> </a:t>
            </a:r>
            <a:r>
              <a:rPr lang="de-DE" dirty="0" smtClean="0"/>
              <a:t>      </a:t>
            </a:r>
            <a:r>
              <a:rPr lang="de-DE" dirty="0" err="1" smtClean="0"/>
              <a:t>keyB</a:t>
            </a:r>
            <a:r>
              <a:rPr lang="de-DE" dirty="0" smtClean="0"/>
              <a:t>: </a:t>
            </a:r>
            <a:r>
              <a:rPr lang="de-DE" dirty="0" err="1" smtClean="0"/>
              <a:t>valueB</a:t>
            </a:r>
            <a:r>
              <a:rPr lang="de-DE" dirty="0" smtClean="0"/>
              <a:t>}</a:t>
            </a:r>
          </a:p>
          <a:p>
            <a:r>
              <a:rPr lang="de-DE" dirty="0"/>
              <a:t>}</a:t>
            </a:r>
            <a:endParaRPr lang="de-DE" dirty="0" smtClean="0"/>
          </a:p>
        </p:txBody>
      </p:sp>
      <p:cxnSp>
        <p:nvCxnSpPr>
          <p:cNvPr id="19" name="Gerade Verbindung 18"/>
          <p:cNvCxnSpPr>
            <a:stCxn id="13" idx="1"/>
            <a:endCxn id="18" idx="0"/>
          </p:cNvCxnSpPr>
          <p:nvPr/>
        </p:nvCxnSpPr>
        <p:spPr>
          <a:xfrm flipH="1">
            <a:off x="2525888" y="2257754"/>
            <a:ext cx="2258" cy="107840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feil nach links und rechts 12"/>
          <p:cNvSpPr/>
          <p:nvPr/>
        </p:nvSpPr>
        <p:spPr>
          <a:xfrm>
            <a:off x="2116666" y="2120594"/>
            <a:ext cx="822960" cy="54864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21" name="Gerade Verbindung 20"/>
          <p:cNvCxnSpPr>
            <a:stCxn id="22" idx="1"/>
          </p:cNvCxnSpPr>
          <p:nvPr/>
        </p:nvCxnSpPr>
        <p:spPr>
          <a:xfrm flipH="1">
            <a:off x="6363546" y="2257754"/>
            <a:ext cx="2258" cy="212457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feil nach links und rechts 21"/>
          <p:cNvSpPr/>
          <p:nvPr/>
        </p:nvSpPr>
        <p:spPr>
          <a:xfrm>
            <a:off x="5954324" y="2120594"/>
            <a:ext cx="822960" cy="54864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4" name="Legende mit Pfeil nach oben 23"/>
          <p:cNvSpPr/>
          <p:nvPr/>
        </p:nvSpPr>
        <p:spPr>
          <a:xfrm>
            <a:off x="4938323" y="3336162"/>
            <a:ext cx="2850445" cy="2923257"/>
          </a:xfrm>
          <a:prstGeom prst="upArrowCallou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{</a:t>
            </a:r>
          </a:p>
          <a:p>
            <a:r>
              <a:rPr lang="de-DE" dirty="0"/>
              <a:t> </a:t>
            </a:r>
            <a:r>
              <a:rPr lang="de-DE" dirty="0" smtClean="0"/>
              <a:t>   { </a:t>
            </a:r>
            <a:r>
              <a:rPr lang="de-DE" dirty="0" err="1" smtClean="0"/>
              <a:t>uID</a:t>
            </a:r>
            <a:r>
              <a:rPr lang="de-DE" dirty="0" smtClean="0"/>
              <a:t>: ‚</a:t>
            </a:r>
            <a:r>
              <a:rPr lang="de-DE" dirty="0" err="1" smtClean="0"/>
              <a:t>myUID</a:t>
            </a:r>
            <a:r>
              <a:rPr lang="de-DE" dirty="0" smtClean="0"/>
              <a:t>‘,</a:t>
            </a:r>
          </a:p>
          <a:p>
            <a:r>
              <a:rPr lang="de-DE" dirty="0"/>
              <a:t> </a:t>
            </a:r>
            <a:r>
              <a:rPr lang="de-DE" dirty="0" smtClean="0"/>
              <a:t>     </a:t>
            </a:r>
            <a:r>
              <a:rPr lang="de-DE" dirty="0" err="1" smtClean="0"/>
              <a:t>list</a:t>
            </a:r>
            <a:r>
              <a:rPr lang="de-DE" dirty="0" smtClean="0"/>
              <a:t>: [„</a:t>
            </a:r>
            <a:r>
              <a:rPr lang="de-DE" dirty="0" err="1" smtClean="0"/>
              <a:t>type#myType</a:t>
            </a:r>
            <a:r>
              <a:rPr lang="de-DE" dirty="0" smtClean="0"/>
              <a:t>“,  </a:t>
            </a:r>
            <a:br>
              <a:rPr lang="de-DE" dirty="0" smtClean="0"/>
            </a:br>
            <a:r>
              <a:rPr lang="de-DE" dirty="0" smtClean="0"/>
              <a:t>        „</a:t>
            </a:r>
            <a:r>
              <a:rPr lang="de-DE" dirty="0" err="1" smtClean="0"/>
              <a:t>keyA#valueA</a:t>
            </a:r>
            <a:r>
              <a:rPr lang="de-DE" dirty="0" smtClean="0"/>
              <a:t>“,</a:t>
            </a:r>
            <a:br>
              <a:rPr lang="de-DE" dirty="0" smtClean="0"/>
            </a:br>
            <a:r>
              <a:rPr lang="de-DE" dirty="0" smtClean="0"/>
              <a:t>        „...“]}</a:t>
            </a:r>
          </a:p>
          <a:p>
            <a:r>
              <a:rPr lang="de-DE" dirty="0"/>
              <a:t>}</a:t>
            </a:r>
            <a:endParaRPr lang="de-DE" dirty="0" smtClean="0"/>
          </a:p>
        </p:txBody>
      </p:sp>
      <p:sp>
        <p:nvSpPr>
          <p:cNvPr id="26" name="Textfeld 25"/>
          <p:cNvSpPr txBox="1"/>
          <p:nvPr/>
        </p:nvSpPr>
        <p:spPr>
          <a:xfrm>
            <a:off x="6042638" y="1779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2173110" y="1779484"/>
            <a:ext cx="72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JS API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62605" y="296333"/>
            <a:ext cx="3288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Service </a:t>
            </a:r>
            <a:r>
              <a:rPr lang="de-DE" sz="3600" dirty="0" err="1" smtClean="0"/>
              <a:t>frontend</a:t>
            </a:r>
            <a:endParaRPr lang="de-DE" sz="3600" dirty="0"/>
          </a:p>
        </p:txBody>
      </p:sp>
      <p:sp>
        <p:nvSpPr>
          <p:cNvPr id="33" name="Textfeld 32"/>
          <p:cNvSpPr txBox="1"/>
          <p:nvPr/>
        </p:nvSpPr>
        <p:spPr>
          <a:xfrm>
            <a:off x="5081573" y="296333"/>
            <a:ext cx="321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Service backend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18217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Bildschirmpräsentation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 Amelunxen</dc:creator>
  <cp:lastModifiedBy>Jörg Amelunxen</cp:lastModifiedBy>
  <cp:revision>25</cp:revision>
  <dcterms:created xsi:type="dcterms:W3CDTF">2015-01-09T09:06:07Z</dcterms:created>
  <dcterms:modified xsi:type="dcterms:W3CDTF">2015-02-20T15:41:09Z</dcterms:modified>
</cp:coreProperties>
</file>