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6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23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8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8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7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2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E956-D1D7-934E-8CBF-4609930CB49B}" type="datetimeFigureOut">
              <a:rPr lang="de-DE" smtClean="0"/>
              <a:t>09.01.15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F65D-B2E0-3341-B9AA-A8BBB583E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07277" y="5521534"/>
            <a:ext cx="4870452" cy="10361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smtClean="0"/>
              <a:t>Storage</a:t>
            </a:r>
            <a:r>
              <a:rPr lang="de-DE" sz="2400" dirty="0"/>
              <a:t>-Tier: </a:t>
            </a:r>
            <a:endParaRPr lang="de-DE" sz="2400" dirty="0" smtClean="0"/>
          </a:p>
          <a:p>
            <a:pPr algn="ctr"/>
            <a:r>
              <a:rPr lang="de-DE" sz="2400" dirty="0" smtClean="0"/>
              <a:t>Database</a:t>
            </a:r>
            <a:endParaRPr lang="de-DE" sz="2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07277" y="3501629"/>
            <a:ext cx="4870452" cy="10266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err="1" smtClean="0"/>
              <a:t>Application</a:t>
            </a:r>
            <a:r>
              <a:rPr lang="de-DE" sz="2400" dirty="0"/>
              <a:t>-Tier:</a:t>
            </a:r>
            <a:endParaRPr lang="de-DE" sz="2400" dirty="0" smtClean="0"/>
          </a:p>
          <a:p>
            <a:pPr algn="ctr"/>
            <a:r>
              <a:rPr lang="de-DE" sz="2400" dirty="0" smtClean="0"/>
              <a:t>Play-Framework</a:t>
            </a:r>
            <a:endParaRPr lang="de-DE" sz="2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07277" y="1484011"/>
            <a:ext cx="4870452" cy="10266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err="1" smtClean="0"/>
              <a:t>Presentation</a:t>
            </a:r>
            <a:r>
              <a:rPr lang="de-DE" sz="2400" dirty="0" smtClean="0"/>
              <a:t>/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-Tier:</a:t>
            </a:r>
            <a:endParaRPr lang="de-DE" sz="2400" dirty="0" smtClean="0"/>
          </a:p>
          <a:p>
            <a:pPr algn="ctr"/>
            <a:r>
              <a:rPr lang="de-DE" sz="2400" dirty="0" err="1" smtClean="0"/>
              <a:t>AngularJS</a:t>
            </a:r>
            <a:r>
              <a:rPr lang="de-DE" sz="2400" dirty="0" smtClean="0"/>
              <a:t> + </a:t>
            </a:r>
            <a:r>
              <a:rPr lang="de-DE" sz="2400" dirty="0" err="1" smtClean="0"/>
              <a:t>add</a:t>
            </a:r>
            <a:r>
              <a:rPr lang="de-DE" sz="2400" dirty="0" smtClean="0"/>
              <a:t>. JS </a:t>
            </a:r>
            <a:r>
              <a:rPr lang="de-DE" sz="2400" dirty="0" err="1" smtClean="0"/>
              <a:t>libraries</a:t>
            </a:r>
            <a:endParaRPr lang="de-DE" sz="2400" dirty="0"/>
          </a:p>
        </p:txBody>
      </p:sp>
      <p:sp>
        <p:nvSpPr>
          <p:cNvPr id="7" name="Pfeil nach oben und unten 6"/>
          <p:cNvSpPr/>
          <p:nvPr/>
        </p:nvSpPr>
        <p:spPr>
          <a:xfrm>
            <a:off x="2304728" y="4600002"/>
            <a:ext cx="548640" cy="82296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8" name="Pfeil nach oben und unten 7"/>
          <p:cNvSpPr/>
          <p:nvPr/>
        </p:nvSpPr>
        <p:spPr>
          <a:xfrm>
            <a:off x="2304728" y="2609639"/>
            <a:ext cx="548640" cy="82296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006999" y="2852595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REST-Interface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342483" y="1484011"/>
            <a:ext cx="3694781" cy="13685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e-DE" sz="2400" dirty="0" err="1" smtClean="0"/>
              <a:t>Presentation</a:t>
            </a:r>
            <a:r>
              <a:rPr lang="de-DE" sz="2400" dirty="0" smtClean="0"/>
              <a:t>/</a:t>
            </a:r>
          </a:p>
          <a:p>
            <a:pPr algn="ctr"/>
            <a:r>
              <a:rPr lang="de-DE" sz="2400" dirty="0" err="1" smtClean="0"/>
              <a:t>Application</a:t>
            </a:r>
            <a:r>
              <a:rPr lang="de-DE" sz="2400" dirty="0"/>
              <a:t>-Tier:</a:t>
            </a:r>
            <a:endParaRPr lang="de-DE" sz="2400" dirty="0" smtClean="0"/>
          </a:p>
          <a:p>
            <a:pPr algn="ctr"/>
            <a:r>
              <a:rPr lang="de-DE" sz="2400" dirty="0" smtClean="0"/>
              <a:t>Smartphone-App</a:t>
            </a:r>
          </a:p>
        </p:txBody>
      </p:sp>
      <p:sp>
        <p:nvSpPr>
          <p:cNvPr id="11" name="Pfeil nach oben und unten 10"/>
          <p:cNvSpPr/>
          <p:nvPr/>
        </p:nvSpPr>
        <p:spPr>
          <a:xfrm rot="3052466">
            <a:off x="5557793" y="2769242"/>
            <a:ext cx="548640" cy="1378053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044617" y="3507356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REST-Interface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6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Amelunxen</dc:creator>
  <cp:lastModifiedBy>Jörg Amelunxen</cp:lastModifiedBy>
  <cp:revision>6</cp:revision>
  <dcterms:created xsi:type="dcterms:W3CDTF">2015-01-09T09:06:07Z</dcterms:created>
  <dcterms:modified xsi:type="dcterms:W3CDTF">2015-01-09T16:15:14Z</dcterms:modified>
</cp:coreProperties>
</file>