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2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E956-D1D7-934E-8CBF-4609930CB49B}" type="datetimeFigureOut">
              <a:rPr lang="de-DE" smtClean="0"/>
              <a:t>12.02.15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39576" y="222870"/>
            <a:ext cx="5287502" cy="48216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Presentation</a:t>
            </a:r>
            <a:r>
              <a:rPr lang="de-DE" sz="2400" dirty="0" smtClean="0"/>
              <a:t>/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-Tier</a:t>
            </a:r>
            <a:r>
              <a:rPr lang="de-DE" sz="2400" dirty="0"/>
              <a:t> </a:t>
            </a:r>
            <a:r>
              <a:rPr lang="de-DE" sz="2400" dirty="0" err="1" smtClean="0"/>
              <a:t>of</a:t>
            </a:r>
            <a:endParaRPr lang="de-DE" sz="2400" dirty="0" smtClean="0"/>
          </a:p>
          <a:p>
            <a:pPr algn="ctr"/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HiP-Application</a:t>
            </a:r>
            <a:r>
              <a:rPr lang="de-DE" sz="2400" dirty="0" smtClean="0"/>
              <a:t> 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80694" y="2798067"/>
            <a:ext cx="4828868" cy="56203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2400" dirty="0" err="1" smtClean="0"/>
              <a:t>AngularJS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80694" y="1733422"/>
            <a:ext cx="4828868" cy="56203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2400" dirty="0" smtClean="0"/>
              <a:t>Bootstrap UI</a:t>
            </a:r>
            <a:endParaRPr lang="de-DE" sz="2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80694" y="3843674"/>
            <a:ext cx="4828868" cy="6188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sz="2400" dirty="0" smtClean="0"/>
              <a:t>A </a:t>
            </a:r>
            <a:r>
              <a:rPr lang="de-DE" sz="2400" dirty="0" err="1" smtClean="0"/>
              <a:t>couple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small</a:t>
            </a:r>
            <a:r>
              <a:rPr lang="de-DE" sz="2400" dirty="0" smtClean="0"/>
              <a:t> JS </a:t>
            </a:r>
            <a:r>
              <a:rPr lang="de-DE" sz="2400" dirty="0" err="1" smtClean="0"/>
              <a:t>libraries</a:t>
            </a:r>
            <a:endParaRPr lang="de-DE" sz="2400" dirty="0"/>
          </a:p>
        </p:txBody>
      </p:sp>
      <p:sp>
        <p:nvSpPr>
          <p:cNvPr id="8" name="Explosion 1 7"/>
          <p:cNvSpPr/>
          <p:nvPr/>
        </p:nvSpPr>
        <p:spPr>
          <a:xfrm>
            <a:off x="6674436" y="1894639"/>
            <a:ext cx="2469564" cy="1949035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AnnotateIt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821114" y="2725121"/>
            <a:ext cx="67913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974758" y="5144047"/>
            <a:ext cx="0" cy="703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339576" y="5998588"/>
            <a:ext cx="5287502" cy="6951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Application</a:t>
            </a:r>
            <a:r>
              <a:rPr lang="de-DE" sz="2400" dirty="0" smtClean="0"/>
              <a:t>-Tier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169688" y="53449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821114" y="229545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JWT</a:t>
            </a:r>
          </a:p>
          <a:p>
            <a:endParaRPr lang="de-DE" dirty="0"/>
          </a:p>
          <a:p>
            <a:r>
              <a:rPr lang="de-DE" dirty="0" smtClean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17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Amelunxen</dc:creator>
  <cp:lastModifiedBy>Jörg Amelunxen</cp:lastModifiedBy>
  <cp:revision>15</cp:revision>
  <dcterms:created xsi:type="dcterms:W3CDTF">2015-01-09T09:06:07Z</dcterms:created>
  <dcterms:modified xsi:type="dcterms:W3CDTF">2015-02-12T16:03:38Z</dcterms:modified>
</cp:coreProperties>
</file>