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70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, L.H." initials="ML" lastIdx="1" clrIdx="0">
    <p:extLst>
      <p:ext uri="{19B8F6BF-5375-455C-9EA6-DF929625EA0E}">
        <p15:presenceInfo xmlns:p15="http://schemas.microsoft.com/office/powerpoint/2012/main" userId="S-1-5-21-1895577662-1677200029-1617787245-9413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0/0f/Space_Invaders_flyer%2C_197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-70" r="-289" b="57336"/>
          <a:stretch/>
        </p:blipFill>
        <p:spPr bwMode="auto">
          <a:xfrm>
            <a:off x="4056435" y="282722"/>
            <a:ext cx="3604503" cy="218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 Invaders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Luke 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</a:t>
            </a:r>
            <a:endParaRPr lang="en-US" dirty="0"/>
          </a:p>
        </p:txBody>
      </p:sp>
      <p:pic>
        <p:nvPicPr>
          <p:cNvPr id="3074" name="Picture 2" descr="https://puu.sh/o1OhD/10a6b9051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64" y="523745"/>
            <a:ext cx="7108650" cy="161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076" name="Picture 4" descr="https://puu.sh/o1OjR/22ac7feef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8" y="3003617"/>
            <a:ext cx="7024873" cy="216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endCxn id="16" idx="1"/>
          </p:cNvCxnSpPr>
          <p:nvPr/>
        </p:nvCxnSpPr>
        <p:spPr>
          <a:xfrm flipV="1">
            <a:off x="5654351" y="2689662"/>
            <a:ext cx="1705414" cy="4827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2" idx="1"/>
          </p:cNvCxnSpPr>
          <p:nvPr/>
        </p:nvCxnSpPr>
        <p:spPr>
          <a:xfrm flipV="1">
            <a:off x="2883159" y="3169398"/>
            <a:ext cx="4606412" cy="3401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13658" y="3587589"/>
            <a:ext cx="454400" cy="1573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210892" y="3898320"/>
            <a:ext cx="251735" cy="111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9765" y="2504996"/>
            <a:ext cx="447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through the list of objects to be checked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9571" y="2984732"/>
            <a:ext cx="159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it an enemy?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68058" y="3389872"/>
            <a:ext cx="448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object fall within a range of X values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462627" y="3744955"/>
            <a:ext cx="468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object fall within a range of Y values</a:t>
            </a:r>
            <a:endParaRPr lang="en-US" dirty="0"/>
          </a:p>
        </p:txBody>
      </p:sp>
      <p:cxnSp>
        <p:nvCxnSpPr>
          <p:cNvPr id="3072" name="Straight Arrow Connector 3071"/>
          <p:cNvCxnSpPr/>
          <p:nvPr/>
        </p:nvCxnSpPr>
        <p:spPr>
          <a:xfrm>
            <a:off x="3191069" y="4422710"/>
            <a:ext cx="2236263" cy="126896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21805" y="5568367"/>
            <a:ext cx="468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 the object it has been 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5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Using:</a:t>
            </a:r>
          </a:p>
          <a:p>
            <a:pPr marL="0" indent="0">
              <a:buNone/>
            </a:pPr>
            <a:r>
              <a:rPr lang="en-US" sz="2000" dirty="0" smtClean="0"/>
              <a:t> 	</a:t>
            </a:r>
            <a:r>
              <a:rPr lang="en-US" sz="2000" dirty="0" err="1" smtClean="0"/>
              <a:t>glutSpecialFunc</a:t>
            </a:r>
            <a:r>
              <a:rPr lang="en-US" sz="2000" dirty="0" smtClean="0"/>
              <a:t>(); </a:t>
            </a:r>
          </a:p>
          <a:p>
            <a:pPr marL="0" indent="0">
              <a:buNone/>
            </a:pPr>
            <a:r>
              <a:rPr lang="en-US" sz="2000" dirty="0" smtClean="0"/>
              <a:t>	Calls a function when an arrow key is </a:t>
            </a:r>
            <a:r>
              <a:rPr lang="en-US" sz="2000" dirty="0" smtClean="0"/>
              <a:t>pressed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glutSpecialUpFunc</a:t>
            </a:r>
            <a:r>
              <a:rPr lang="en-US" sz="2000" dirty="0" smtClean="0"/>
              <a:t>();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Calls </a:t>
            </a:r>
            <a:r>
              <a:rPr lang="en-US" sz="2000" dirty="0"/>
              <a:t>a function when an arrow key is </a:t>
            </a:r>
            <a:r>
              <a:rPr lang="en-US" sz="2000" dirty="0" smtClean="0"/>
              <a:t>pressed</a:t>
            </a:r>
            <a:endParaRPr lang="en-US" sz="2000" dirty="0" smtClean="0"/>
          </a:p>
        </p:txBody>
      </p:sp>
      <p:sp>
        <p:nvSpPr>
          <p:cNvPr id="4" name="Oval 3"/>
          <p:cNvSpPr/>
          <p:nvPr/>
        </p:nvSpPr>
        <p:spPr>
          <a:xfrm>
            <a:off x="8276253" y="1825625"/>
            <a:ext cx="2369975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76253" y="3841085"/>
            <a:ext cx="2547257" cy="141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9" name="Curved Left Arrow 8"/>
          <p:cNvSpPr/>
          <p:nvPr/>
        </p:nvSpPr>
        <p:spPr>
          <a:xfrm>
            <a:off x="10646228" y="2279530"/>
            <a:ext cx="1054359" cy="250832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flipV="1">
            <a:off x="7221894" y="2279530"/>
            <a:ext cx="1054359" cy="2399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64490" y="3349028"/>
            <a:ext cx="118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49478" y="1229341"/>
            <a:ext cx="31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Button State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858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46" y="1825625"/>
            <a:ext cx="5775308" cy="4351338"/>
          </a:xfrm>
        </p:spPr>
      </p:pic>
    </p:spTree>
    <p:extLst>
      <p:ext uri="{BB962C8B-B14F-4D97-AF65-F5344CB8AC3E}">
        <p14:creationId xmlns:p14="http://schemas.microsoft.com/office/powerpoint/2010/main" val="2008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Space Invader?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0266" cy="4351338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smtClean="0"/>
              <a:t>cannon</a:t>
            </a:r>
            <a:endParaRPr lang="en-US" dirty="0"/>
          </a:p>
          <a:p>
            <a:r>
              <a:rPr lang="en-US" dirty="0" smtClean="0"/>
              <a:t>Aliens</a:t>
            </a:r>
            <a:endParaRPr lang="en-US" dirty="0"/>
          </a:p>
          <a:p>
            <a:r>
              <a:rPr lang="en-US" dirty="0" smtClean="0"/>
              <a:t>Shells</a:t>
            </a:r>
            <a:endParaRPr lang="en-US" dirty="0"/>
          </a:p>
          <a:p>
            <a:r>
              <a:rPr lang="en-US" dirty="0" smtClean="0"/>
              <a:t>Stone </a:t>
            </a:r>
            <a:r>
              <a:rPr lang="en-US" dirty="0" smtClean="0"/>
              <a:t>bridges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score </a:t>
            </a:r>
            <a:r>
              <a:rPr lang="en-US" dirty="0" smtClean="0"/>
              <a:t>monitor</a:t>
            </a:r>
            <a:endParaRPr lang="en-US" dirty="0"/>
          </a:p>
        </p:txBody>
      </p:sp>
      <p:pic>
        <p:nvPicPr>
          <p:cNvPr id="2050" name="Picture 2" descr="Space Inva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66" y="1643887"/>
            <a:ext cx="5845861" cy="471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794958" y="2122098"/>
            <a:ext cx="6221507" cy="3744786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992604" y="5883533"/>
            <a:ext cx="553281" cy="434667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Space Invader?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0266" cy="4351338"/>
          </a:xfrm>
        </p:spPr>
        <p:txBody>
          <a:bodyPr>
            <a:normAutofit/>
          </a:bodyPr>
          <a:lstStyle/>
          <a:p>
            <a:r>
              <a:rPr lang="en-US" dirty="0"/>
              <a:t>A cannon</a:t>
            </a:r>
          </a:p>
          <a:p>
            <a:r>
              <a:rPr lang="en-US" dirty="0"/>
              <a:t>Aliens</a:t>
            </a:r>
          </a:p>
          <a:p>
            <a:r>
              <a:rPr lang="en-US" dirty="0"/>
              <a:t>Shells</a:t>
            </a:r>
          </a:p>
          <a:p>
            <a:r>
              <a:rPr lang="en-US" dirty="0"/>
              <a:t>Stone bridges</a:t>
            </a:r>
          </a:p>
          <a:p>
            <a:r>
              <a:rPr lang="en-US" dirty="0"/>
              <a:t>A score monitor</a:t>
            </a:r>
            <a:endParaRPr lang="en-US" dirty="0"/>
          </a:p>
        </p:txBody>
      </p:sp>
      <p:pic>
        <p:nvPicPr>
          <p:cNvPr id="2050" name="Picture 2" descr="Space Inva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66" y="1643887"/>
            <a:ext cx="5845861" cy="471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7158681" y="2388973"/>
            <a:ext cx="4547287" cy="2273643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79181" y="2566884"/>
            <a:ext cx="4979500" cy="9015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6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Space Invader?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0266" cy="4351338"/>
          </a:xfrm>
        </p:spPr>
        <p:txBody>
          <a:bodyPr>
            <a:normAutofit/>
          </a:bodyPr>
          <a:lstStyle/>
          <a:p>
            <a:r>
              <a:rPr lang="en-US" dirty="0"/>
              <a:t>A cannon</a:t>
            </a:r>
          </a:p>
          <a:p>
            <a:r>
              <a:rPr lang="en-US" dirty="0"/>
              <a:t>Aliens</a:t>
            </a:r>
          </a:p>
          <a:p>
            <a:r>
              <a:rPr lang="en-US" dirty="0"/>
              <a:t>Shells</a:t>
            </a:r>
          </a:p>
          <a:p>
            <a:r>
              <a:rPr lang="en-US" dirty="0"/>
              <a:t>Stone bridges</a:t>
            </a:r>
          </a:p>
          <a:p>
            <a:r>
              <a:rPr lang="en-US" dirty="0"/>
              <a:t>A score monitor</a:t>
            </a:r>
            <a:endParaRPr lang="en-US" dirty="0"/>
          </a:p>
        </p:txBody>
      </p:sp>
      <p:pic>
        <p:nvPicPr>
          <p:cNvPr id="2050" name="Picture 2" descr="Space Inva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66" y="1643887"/>
            <a:ext cx="5845861" cy="471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9060025" y="5150500"/>
            <a:ext cx="429209" cy="559836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2120462" y="3058510"/>
            <a:ext cx="6939563" cy="23719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8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Space Invader?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0266" cy="4351338"/>
          </a:xfrm>
        </p:spPr>
        <p:txBody>
          <a:bodyPr>
            <a:normAutofit/>
          </a:bodyPr>
          <a:lstStyle/>
          <a:p>
            <a:r>
              <a:rPr lang="en-US" dirty="0"/>
              <a:t>A cannon</a:t>
            </a:r>
          </a:p>
          <a:p>
            <a:r>
              <a:rPr lang="en-US" dirty="0"/>
              <a:t>Aliens</a:t>
            </a:r>
          </a:p>
          <a:p>
            <a:r>
              <a:rPr lang="en-US" dirty="0"/>
              <a:t>Shells</a:t>
            </a:r>
          </a:p>
          <a:p>
            <a:r>
              <a:rPr lang="en-US" dirty="0"/>
              <a:t>Stone bridges</a:t>
            </a:r>
          </a:p>
          <a:p>
            <a:r>
              <a:rPr lang="en-US" dirty="0"/>
              <a:t>A score monitor</a:t>
            </a:r>
            <a:endParaRPr lang="en-US" dirty="0"/>
          </a:p>
        </p:txBody>
      </p:sp>
      <p:pic>
        <p:nvPicPr>
          <p:cNvPr id="2050" name="Picture 2" descr="Space Inva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66" y="1643887"/>
            <a:ext cx="5845861" cy="471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867331" y="5122506"/>
            <a:ext cx="5085183" cy="634482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39814" y="3641834"/>
            <a:ext cx="3627517" cy="15926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Space Invader?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0266" cy="4351338"/>
          </a:xfrm>
        </p:spPr>
        <p:txBody>
          <a:bodyPr>
            <a:normAutofit/>
          </a:bodyPr>
          <a:lstStyle/>
          <a:p>
            <a:r>
              <a:rPr lang="en-US" dirty="0"/>
              <a:t>A cannon</a:t>
            </a:r>
          </a:p>
          <a:p>
            <a:r>
              <a:rPr lang="en-US" dirty="0"/>
              <a:t>Aliens</a:t>
            </a:r>
          </a:p>
          <a:p>
            <a:r>
              <a:rPr lang="en-US" dirty="0"/>
              <a:t>Shells</a:t>
            </a:r>
          </a:p>
          <a:p>
            <a:r>
              <a:rPr lang="en-US" dirty="0"/>
              <a:t>Stone bridges</a:t>
            </a:r>
          </a:p>
          <a:p>
            <a:r>
              <a:rPr lang="en-US" dirty="0"/>
              <a:t>A score monitor</a:t>
            </a:r>
            <a:endParaRPr lang="en-US" dirty="0"/>
          </a:p>
        </p:txBody>
      </p:sp>
      <p:pic>
        <p:nvPicPr>
          <p:cNvPr id="2050" name="Picture 2" descr="Space Inva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66" y="1643887"/>
            <a:ext cx="5845861" cy="471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681280" y="1690688"/>
            <a:ext cx="5397452" cy="577574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07828" y="2280333"/>
            <a:ext cx="3396825" cy="181870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5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843" y="780593"/>
            <a:ext cx="6873279" cy="51785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5620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cannon</a:t>
            </a:r>
          </a:p>
          <a:p>
            <a:r>
              <a:rPr lang="en-US" dirty="0"/>
              <a:t>Aliens</a:t>
            </a:r>
          </a:p>
          <a:p>
            <a:r>
              <a:rPr lang="en-US" dirty="0"/>
              <a:t>Shells</a:t>
            </a:r>
          </a:p>
          <a:p>
            <a:r>
              <a:rPr lang="en-US" dirty="0"/>
              <a:t>Stone bridges</a:t>
            </a:r>
          </a:p>
          <a:p>
            <a:r>
              <a:rPr lang="en-US" dirty="0"/>
              <a:t>A score monitor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272429" y="5225881"/>
            <a:ext cx="905071" cy="868978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088995" y="3881327"/>
            <a:ext cx="227045" cy="301690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611443" y="4048401"/>
            <a:ext cx="227045" cy="301690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593303" y="1376718"/>
            <a:ext cx="5856152" cy="324118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854959" y="1778891"/>
            <a:ext cx="3590597" cy="962107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61776" y="1642141"/>
            <a:ext cx="11581021" cy="5037916"/>
          </a:xfrm>
          <a:prstGeom prst="roundRect">
            <a:avLst/>
          </a:prstGeom>
          <a:solidFill>
            <a:schemeClr val="accent4">
              <a:alpha val="37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828065" y="3954584"/>
            <a:ext cx="10797702" cy="28032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ounded Rectangle 50"/>
          <p:cNvSpPr/>
          <p:nvPr/>
        </p:nvSpPr>
        <p:spPr>
          <a:xfrm>
            <a:off x="6987073" y="350169"/>
            <a:ext cx="3927362" cy="14182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Draw()</a:t>
            </a:r>
          </a:p>
          <a:p>
            <a:pPr algn="r"/>
            <a:r>
              <a:rPr lang="en-US" dirty="0" smtClean="0"/>
              <a:t>Print()</a:t>
            </a:r>
          </a:p>
          <a:p>
            <a:pPr algn="r"/>
            <a:r>
              <a:rPr lang="en-US" dirty="0" smtClean="0"/>
              <a:t>_name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47649" y="2443642"/>
            <a:ext cx="5179267" cy="14182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_</a:t>
            </a:r>
            <a:r>
              <a:rPr lang="en-US" dirty="0" err="1" smtClean="0"/>
              <a:t>pos</a:t>
            </a:r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smtClean="0"/>
              <a:t>speed</a:t>
            </a:r>
          </a:p>
          <a:p>
            <a:r>
              <a:rPr lang="en-US" dirty="0"/>
              <a:t>u</a:t>
            </a:r>
            <a:r>
              <a:rPr lang="en-US" dirty="0" smtClean="0"/>
              <a:t>pdate()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heckCollision</a:t>
            </a:r>
            <a:r>
              <a:rPr lang="en-US" dirty="0" smtClean="0"/>
              <a:t>()</a:t>
            </a:r>
          </a:p>
          <a:p>
            <a:endParaRPr lang="en-US" sz="1100" dirty="0"/>
          </a:p>
        </p:txBody>
      </p:sp>
      <p:sp>
        <p:nvSpPr>
          <p:cNvPr id="44" name="Rounded Rectangle 43"/>
          <p:cNvSpPr/>
          <p:nvPr/>
        </p:nvSpPr>
        <p:spPr>
          <a:xfrm>
            <a:off x="8676158" y="4412387"/>
            <a:ext cx="2655628" cy="22676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Bridge:</a:t>
            </a:r>
          </a:p>
          <a:p>
            <a:pPr algn="ctr"/>
            <a:r>
              <a:rPr lang="en-US" dirty="0" err="1" smtClean="0"/>
              <a:t>BrickList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886791" y="4412387"/>
            <a:ext cx="2655628" cy="22676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Alien </a:t>
            </a:r>
            <a:r>
              <a:rPr lang="en-US" dirty="0" smtClean="0"/>
              <a:t>Swarm:</a:t>
            </a:r>
          </a:p>
          <a:p>
            <a:pPr algn="ctr"/>
            <a:r>
              <a:rPr lang="en-US" dirty="0" err="1" smtClean="0"/>
              <a:t>AlienList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Data Org.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987072" y="350169"/>
            <a:ext cx="2939143" cy="1433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Drawable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986935" y="2458599"/>
            <a:ext cx="2939143" cy="1418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Pixel</a:t>
            </a:r>
            <a:endParaRPr lang="en-US" dirty="0"/>
          </a:p>
        </p:txBody>
      </p:sp>
      <p:cxnSp>
        <p:nvCxnSpPr>
          <p:cNvPr id="7" name="Elbow Connector 6"/>
          <p:cNvCxnSpPr>
            <a:stCxn id="5" idx="0"/>
            <a:endCxn id="4" idx="2"/>
          </p:cNvCxnSpPr>
          <p:nvPr/>
        </p:nvCxnSpPr>
        <p:spPr>
          <a:xfrm rot="16200000" flipV="1">
            <a:off x="9118966" y="1121057"/>
            <a:ext cx="675221" cy="199986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313144" y="2443643"/>
            <a:ext cx="2939143" cy="1418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Objects</a:t>
            </a:r>
            <a:endParaRPr lang="en-US" dirty="0"/>
          </a:p>
        </p:txBody>
      </p:sp>
      <p:cxnSp>
        <p:nvCxnSpPr>
          <p:cNvPr id="15" name="Elbow Connector 14"/>
          <p:cNvCxnSpPr>
            <a:stCxn id="8" idx="0"/>
            <a:endCxn id="4" idx="2"/>
          </p:cNvCxnSpPr>
          <p:nvPr/>
        </p:nvCxnSpPr>
        <p:spPr>
          <a:xfrm rot="5400000" flipH="1" flipV="1">
            <a:off x="6289548" y="276547"/>
            <a:ext cx="660265" cy="367392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863791" y="4827133"/>
            <a:ext cx="2095501" cy="14381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Tank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364668" y="4850072"/>
            <a:ext cx="1911999" cy="1458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Bullet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346858" y="4460303"/>
            <a:ext cx="1766596" cy="143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Alien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171991" y="4460304"/>
            <a:ext cx="1663959" cy="143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Brick</a:t>
            </a:r>
            <a:endParaRPr lang="en-US" dirty="0"/>
          </a:p>
        </p:txBody>
      </p:sp>
      <p:cxnSp>
        <p:nvCxnSpPr>
          <p:cNvPr id="31" name="Elbow Connector 30"/>
          <p:cNvCxnSpPr>
            <a:stCxn id="26" idx="0"/>
            <a:endCxn id="8" idx="2"/>
          </p:cNvCxnSpPr>
          <p:nvPr/>
        </p:nvCxnSpPr>
        <p:spPr>
          <a:xfrm rot="5400000" flipH="1" flipV="1">
            <a:off x="2864511" y="2908928"/>
            <a:ext cx="965237" cy="2871174"/>
          </a:xfrm>
          <a:prstGeom prst="bentConnector3">
            <a:avLst>
              <a:gd name="adj1" fmla="val 50000"/>
            </a:avLst>
          </a:prstGeom>
          <a:ln w="38100">
            <a:prstDash val="solid"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7" idx="0"/>
            <a:endCxn id="8" idx="2"/>
          </p:cNvCxnSpPr>
          <p:nvPr/>
        </p:nvCxnSpPr>
        <p:spPr>
          <a:xfrm rot="5400000" flipH="1" flipV="1">
            <a:off x="4057604" y="4124960"/>
            <a:ext cx="988176" cy="462048"/>
          </a:xfrm>
          <a:prstGeom prst="bentConnector3">
            <a:avLst>
              <a:gd name="adj1" fmla="val 50000"/>
            </a:avLst>
          </a:prstGeom>
          <a:ln w="38100">
            <a:prstDash val="solid"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8" idx="0"/>
            <a:endCxn id="8" idx="2"/>
          </p:cNvCxnSpPr>
          <p:nvPr/>
        </p:nvCxnSpPr>
        <p:spPr>
          <a:xfrm rot="16200000" flipV="1">
            <a:off x="5707233" y="2937380"/>
            <a:ext cx="598407" cy="2447440"/>
          </a:xfrm>
          <a:prstGeom prst="bentConnector3">
            <a:avLst>
              <a:gd name="adj1" fmla="val 50000"/>
            </a:avLst>
          </a:prstGeom>
          <a:ln w="38100">
            <a:prstDash val="solid"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9" idx="0"/>
            <a:endCxn id="8" idx="2"/>
          </p:cNvCxnSpPr>
          <p:nvPr/>
        </p:nvCxnSpPr>
        <p:spPr>
          <a:xfrm rot="16200000" flipV="1">
            <a:off x="7094140" y="1550472"/>
            <a:ext cx="598408" cy="5221255"/>
          </a:xfrm>
          <a:prstGeom prst="bentConnector3">
            <a:avLst>
              <a:gd name="adj1" fmla="val 50000"/>
            </a:avLst>
          </a:prstGeom>
          <a:ln w="38100">
            <a:prstDash val="solid"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7648" y="1768422"/>
            <a:ext cx="32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DrawList</a:t>
            </a:r>
            <a:r>
              <a:rPr lang="en-US" dirty="0" smtClean="0"/>
              <a:t> = </a:t>
            </a:r>
            <a:r>
              <a:rPr lang="en-US" dirty="0" err="1" smtClean="0"/>
              <a:t>std</a:t>
            </a:r>
            <a:r>
              <a:rPr lang="en-US" dirty="0" smtClean="0"/>
              <a:t>::list&lt;</a:t>
            </a:r>
            <a:r>
              <a:rPr lang="en-US" dirty="0" err="1" smtClean="0"/>
              <a:t>drawable</a:t>
            </a:r>
            <a:r>
              <a:rPr lang="en-US" dirty="0" smtClean="0"/>
              <a:t>*&gt;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1047647" y="4159848"/>
            <a:ext cx="360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GameList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std</a:t>
            </a:r>
            <a:r>
              <a:rPr lang="en-US" dirty="0" smtClean="0">
                <a:solidFill>
                  <a:schemeClr val="bg1"/>
                </a:solidFill>
              </a:rPr>
              <a:t>::list&lt;</a:t>
            </a:r>
            <a:r>
              <a:rPr lang="en-US" dirty="0" err="1" smtClean="0">
                <a:solidFill>
                  <a:schemeClr val="bg1"/>
                </a:solidFill>
              </a:rPr>
              <a:t>GameObject</a:t>
            </a:r>
            <a:r>
              <a:rPr lang="en-US" dirty="0" smtClean="0">
                <a:solidFill>
                  <a:schemeClr val="bg1"/>
                </a:solidFill>
              </a:rPr>
              <a:t>*&gt;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7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and Updating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Using the </a:t>
            </a:r>
            <a:r>
              <a:rPr lang="en-US" b="1" dirty="0" smtClean="0"/>
              <a:t>Update(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dT</a:t>
            </a:r>
            <a:r>
              <a:rPr lang="en-US" b="1" dirty="0" smtClean="0"/>
              <a:t>)</a:t>
            </a:r>
            <a:r>
              <a:rPr lang="en-US" dirty="0" smtClean="0"/>
              <a:t> function from </a:t>
            </a:r>
            <a:r>
              <a:rPr lang="en-US" dirty="0" err="1" smtClean="0"/>
              <a:t>GameObjects</a:t>
            </a:r>
            <a:endParaRPr lang="en-US" dirty="0"/>
          </a:p>
          <a:p>
            <a:pPr lvl="1"/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466491" y="3321170"/>
            <a:ext cx="3226279" cy="169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Moving Object</a:t>
            </a: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>
            <a:off x="4439728" y="3786996"/>
            <a:ext cx="3226279" cy="75912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484407" y="281690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1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666007" y="3345687"/>
            <a:ext cx="3226279" cy="1690777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Moving Object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83923" y="2841418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24332" y="3981892"/>
            <a:ext cx="271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Pos</a:t>
            </a:r>
            <a:r>
              <a:rPr lang="en-US" dirty="0" smtClean="0"/>
              <a:t> 2 = </a:t>
            </a:r>
            <a:r>
              <a:rPr lang="en-US" dirty="0" err="1" smtClean="0"/>
              <a:t>Pos</a:t>
            </a:r>
            <a:r>
              <a:rPr lang="en-US" dirty="0" smtClean="0"/>
              <a:t> 1 + </a:t>
            </a:r>
            <a:r>
              <a:rPr lang="en-US" dirty="0" err="1" smtClean="0"/>
              <a:t>dT</a:t>
            </a:r>
            <a:r>
              <a:rPr lang="en-US" dirty="0" smtClean="0"/>
              <a:t>*V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18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218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Space Invaders</vt:lpstr>
      <vt:lpstr>What makes a Space Invader?</vt:lpstr>
      <vt:lpstr>What makes a Space Invader?</vt:lpstr>
      <vt:lpstr>What makes a Space Invader?</vt:lpstr>
      <vt:lpstr>What makes a Space Invader?</vt:lpstr>
      <vt:lpstr>What makes a Space Invader?</vt:lpstr>
      <vt:lpstr>Implementation</vt:lpstr>
      <vt:lpstr>Inheritance and Data Org.</vt:lpstr>
      <vt:lpstr>Movement and Updating</vt:lpstr>
      <vt:lpstr>Collision</vt:lpstr>
      <vt:lpstr>User Input</vt:lpstr>
      <vt:lpstr>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</dc:title>
  <dc:creator>luke martin</dc:creator>
  <cp:lastModifiedBy>Martin, L.H.</cp:lastModifiedBy>
  <cp:revision>19</cp:revision>
  <dcterms:created xsi:type="dcterms:W3CDTF">2016-04-01T07:49:53Z</dcterms:created>
  <dcterms:modified xsi:type="dcterms:W3CDTF">2016-04-01T12:29:50Z</dcterms:modified>
</cp:coreProperties>
</file>