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CMS + LDP 手法の概要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Count–Min Sketch とローカル差分プライバシーの組み合わせ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Count–Min Sketch (CMS) の概要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d×w 多重ハッシュ行列</a:t>
            </a:r>
          </a:p>
          <a:p>
            <a:pPr>
              <a:defRPr sz="1800"/>
            </a:pPr>
            <a:r>
              <a:t>• 要素追加: 各行で対応バケットをインクリメント</a:t>
            </a:r>
          </a:p>
          <a:p>
            <a:pPr>
              <a:defRPr sz="1800"/>
            </a:pPr>
            <a:r>
              <a:t>• 頻度推定: 各行の値の最小値を返す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ローカル差分プライバシー (LDP) の基礎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各ユーザーが送信前にデータをランダム化</a:t>
            </a:r>
          </a:p>
          <a:p>
            <a:pPr>
              <a:defRPr sz="1800"/>
            </a:pPr>
            <a:r>
              <a:t>• ε-LDP: 出力確率の比が e^ε 以下</a:t>
            </a:r>
          </a:p>
          <a:p>
            <a:pPr>
              <a:defRPr sz="1800"/>
            </a:pPr>
            <a:r>
              <a:t>• Randomized Response が代表的手法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クライアント側のランダム化手順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1. アイテム x を d 本のハッシュ関数でマッピング</a:t>
            </a:r>
          </a:p>
          <a:p>
            <a:pPr>
              <a:defRPr sz="1800"/>
            </a:pPr>
            <a:r>
              <a:t>2. 元のビットに対して瞬間ランダム応答(IRR)を適用</a:t>
            </a:r>
          </a:p>
          <a:p>
            <a:pPr>
              <a:defRPr sz="1800"/>
            </a:pPr>
            <a:r>
              <a:t>3. ノイズ付きビットをサーバーに送信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サーバー側の集約と推定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受信ビットをSketchセルに加算</a:t>
            </a:r>
          </a:p>
          <a:p>
            <a:pPr>
              <a:defRPr sz="1800"/>
            </a:pPr>
            <a:r>
              <a:t>• 観測率から逆ノイズ化: (y-p)/(q-p)</a:t>
            </a:r>
          </a:p>
          <a:p>
            <a:pPr>
              <a:defRPr sz="1800"/>
            </a:pPr>
            <a:r>
              <a:t>• 各行の最小値を最終推定値とする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理論保証と誤差特性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ε-LDP 合成則によりプライバシー保証</a:t>
            </a:r>
          </a:p>
          <a:p>
            <a:pPr>
              <a:defRPr sz="1800"/>
            </a:pPr>
            <a:r>
              <a:t>• CMSのオーバーエスティメーション＋LDPノイズ</a:t>
            </a:r>
          </a:p>
          <a:p>
            <a:pPr>
              <a:defRPr sz="1800"/>
            </a:pPr>
            <a:r>
              <a:t>• 適切な w, d 選択で O((1/ε)√log(1/δ)) 誤差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応用例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Apple: 絵文字・語彙統計収集</a:t>
            </a:r>
          </a:p>
          <a:p>
            <a:pPr>
              <a:defRPr sz="1800"/>
            </a:pPr>
            <a:r>
              <a:t>• 大規模ログ解析と範囲クエリ</a:t>
            </a:r>
          </a:p>
          <a:p>
            <a:pPr>
              <a:defRPr sz="1800"/>
            </a:pPr>
            <a:r>
              <a:t>• ストリームデータの頻度推定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• Cormode et al., VLDB 2020</a:t>
            </a:r>
          </a:p>
          <a:p>
            <a:pPr>
              <a:defRPr sz="1400"/>
            </a:pPr>
            <a:r>
              <a:t>• Apple, Learning with Privacy at Scale</a:t>
            </a:r>
          </a:p>
          <a:p>
            <a:pPr>
              <a:defRPr sz="1400"/>
            </a:pPr>
            <a:r>
              <a:t>• NeurIPS 2022: Differentially Private Linear Sketches</a:t>
            </a:r>
          </a:p>
          <a:p>
            <a:pPr>
              <a:defRPr sz="1400"/>
            </a:pPr>
            <a:r>
              <a:t>• Wikipedia: Local Differential Privacy</a:t>
            </a:r>
          </a:p>
          <a:p>
            <a:pPr>
              <a:defRPr sz="1400"/>
            </a:pPr>
            <a:r>
              <a:t>• GeeksforGeeks: Count–Min Sketch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