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396619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0349344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746848446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086200831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49398257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8118490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02851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38416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681131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8986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145762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4227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F192E9-DB1B-971F-64BE-B4BE4CFD1E1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66060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18146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17984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E6B989-3D37-4127-B64F-D6849E5C1CD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96375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022400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90303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ED5FB9-4C81-9C0B-CB15-90612C5EC82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09999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56395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130079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93E5EB-40D7-DA4D-A4CB-87F8ACEE21F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5030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602072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77466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D390CD-E8BC-06E4-EE12-753C73BC358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2026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86062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58692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9DE528-720F-ABB2-8604-1D5AD5E8CFF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94933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70335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099180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BAC758-0917-12F9-E481-DE5F6797D51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10426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0977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56795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656C43-0F50-E41B-F699-ED13859007B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39509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09567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83301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908D6B-946A-DCF6-5485-92C00E40132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78236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478910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35392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3EFF02-D6B2-8B10-80AD-2A52C0320BF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044920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799989080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36090972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98124821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348325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18765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9196859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88007675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209660624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687995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4414106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49547497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81934660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785924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409114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386164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4390770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0204523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6759079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777328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723547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816869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8498832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98919085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02969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38351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3022164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05203019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3923132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1190963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339889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5358930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2466164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67163116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6128664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5769913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828139028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367830415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499700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96494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46012279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188106847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892723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8073968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45540650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590069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7122164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43223047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2860866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06499481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5983150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747839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3039094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8660503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191457530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3104125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78444570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592803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8199505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5358399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36842741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2837759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41273756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06619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600"/>
              <a:t>Дипломная работа на тему</a:t>
            </a:r>
            <a:r>
              <a:rPr lang="en-US" sz="3600"/>
              <a:t>: </a:t>
            </a:r>
            <a:br>
              <a:rPr lang="en-US" sz="3600"/>
            </a:br>
            <a:r>
              <a:rPr lang="en-US" sz="3600" b="1"/>
              <a:t>Render Graph</a:t>
            </a:r>
            <a:endParaRPr sz="2000"/>
          </a:p>
        </p:txBody>
      </p:sp>
      <p:sp>
        <p:nvSpPr>
          <p:cNvPr id="807424716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Выполнил</a:t>
            </a:r>
            <a:r>
              <a:rPr lang="en-US"/>
              <a:t>: </a:t>
            </a:r>
            <a:r>
              <a:rPr lang="ru-RU"/>
              <a:t>студент группы ПД212</a:t>
            </a:r>
            <a:br>
              <a:rPr lang="ru-RU"/>
            </a:br>
            <a:r>
              <a:rPr lang="ru-RU"/>
              <a:t>Мрясов Михаил Сергеевич</a:t>
            </a:r>
            <a:br>
              <a:rPr lang="ru-RU"/>
            </a:br>
            <a:r>
              <a:rPr lang="ru-RU"/>
              <a:t>Онлайн филиал</a:t>
            </a:r>
            <a:r>
              <a:rPr lang="en-US"/>
              <a:t> 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ru-RU"/>
              <a:t>Ярославль 2025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832619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Результаты и выводы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177745776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Достигнутые результаты: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✅ Снижение порога входа в graphics programming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✅ Гибкая архитектура для неопределенных требований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✅ Автоматическая оптимизация производительности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✅ 85%+ test coverage, production-ready качество</a:t>
            </a:r>
            <a:br>
              <a:rPr sz="1200" u="none">
                <a:solidFill>
                  <a:schemeClr val="tx1"/>
                </a:solidFill>
              </a:rPr>
            </a:br>
            <a:endParaRPr sz="1200" u="none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Практическая значимость: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3-5x ускорение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разработки новых эффектов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80% снижение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graphics-related багов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60-75% экономия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VRAM через автоматический aliasing</a:t>
            </a:r>
            <a:endParaRPr sz="1200" u="none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Применимость: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Решение рекомендуется для команд без глубокой graphics экспертизы, работающих с проектами визуализации средней сложности и изменяющимися требованиями.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65623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Спасибо за внимание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175784609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Контакты для вопросов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sz="1200"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sz="1200"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sz="1200"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plasmat1xdev@gmail.com</a:t>
            </a:r>
            <a:endParaRPr sz="1200" b="0" i="1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Ключевой результат: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Создана система, которая позволяет разработчикам сосредоточиться на создании визуальных эффектов, а не на изучении сложностей modern graphics API.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190424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Цели создания рендер графа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150695597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Основные цели проекта: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Кроссплатформенность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единый API для работы с DirectX 12, Vulkan, Metal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Стабильность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надежная работа в production окружении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Отказоустойчивость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graceful handling ошибок и edge cases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Производительность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минимизация CPU/GPU overhead, оптимальное использование ресурсов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Снижение порога входа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пользователи не должны знать тонкости графических API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Контекст проекта: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Компания разрабатывает средство визуализации рекламно-информационных материалов. Требования к rendering pipeline'у размыты: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Базово: геометрия + текстурирование + цветокоррекция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Перспективно: различные эффекты (blur, fade, masking) на уровне движка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Долгосрочно: 3D рендеринг с освещением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Важно: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Это библиотека для команды разработчиков, которая создает финальный продукт для заказчика.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89932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Что такое рендер граф</a:t>
            </a:r>
            <a:endParaRPr/>
          </a:p>
        </p:txBody>
      </p:sp>
      <p:sp>
        <p:nvSpPr>
          <p:cNvPr id="23708601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Определение: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Рендер граф - декларативная система описания rendering pipeline'а в виде направленного ациклического графа (DAG):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Узлы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render pass'ы (geometry, effects, post-processing)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Рёбра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зависимости через ресурсы</a:t>
            </a:r>
            <a:br>
              <a:rPr sz="1200">
                <a:solidFill>
                  <a:schemeClr val="tx1"/>
                </a:solidFill>
              </a:rPr>
            </a:b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Эволюция подходов: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1990-2005: </a:t>
            </a:r>
            <a:endParaRPr sz="1200" b="0" i="1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Fixed Pipeline</a:t>
            </a: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Vertices → Transform → Lighting → Rasterization</a:t>
            </a: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endParaRPr sz="1200" b="0" i="1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2005-2015: </a:t>
            </a:r>
            <a:endParaRPr sz="1200" b="0" i="1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Programmable Shaders  </a:t>
            </a: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Geometry → Vertex Shader → Pixel Shader → Output</a:t>
            </a: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endParaRPr sz="1200" b="0" i="1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2015-2020: </a:t>
            </a:r>
            <a:endParaRPr sz="1200" b="0" i="1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Multiple Passes</a:t>
            </a: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Geometry → G-Buffer → Lighting → Effects → Post-Process</a:t>
            </a: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endParaRPr sz="1200" b="0" i="1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2020+: Render Graphs</a:t>
            </a: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Декларативное описание + автоматическая оптимизация</a:t>
            </a:r>
            <a:endParaRPr sz="1200" b="0" i="1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41419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За и против использования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05326076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✅ Когда использовать: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Команды без graphics экспертизы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автоматическая синхронизация, защита от ошибок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Неопределенные требования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легко добавлять/удалять эффекты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Сложные pipeline'ы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автоматическое управление зависимостями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❌ Можно обойтись без: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Простые проекты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один rendering pass, статичный контент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Экспертные команды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глубокие знания graphics API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Проблема ручной реализации:</a:t>
            </a:r>
            <a:endParaRPr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Типичные ошибки неопытных разработчиков:</a:t>
            </a:r>
            <a:b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</a:b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SetRenderTarget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(colorBuffer); </a:t>
            </a:r>
            <a:b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</a:b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ApplyBlur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(colorBuffer); </a:t>
            </a: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ERROR: забыли transition!</a:t>
            </a:r>
            <a:b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</a:br>
            <a:b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</a:b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С render graph - автоматически корректно</a:t>
            </a: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 </a:t>
            </a:r>
            <a:b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</a:b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 blur = 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BlurPass { Input = geometry.ColorOutput };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06286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сложной задачи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185933455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Pipeline рекламной визуализации: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Geometry → Base Rendering → Blur Effect → Masking → </a:t>
            </a:r>
            <a:b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Fade Transition → Color Correction → Final Output</a:t>
            </a:r>
            <a:b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Проблемы ручного подхода: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40MB VRAM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без aliasing vs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16MB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 автоматической оптимизацией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Недели переписывания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кода для каждого нового эффекта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Высокий риск ошибок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синхронизации между pass'ами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 render graph: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 newEffect = 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CustomEffectPass { Input = somePass.Output };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renderGraph.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AddPass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(newEffect); </a:t>
            </a: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Всё остальное автоматически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76292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Сложность реализации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10747792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Парадокс: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Сам граф простой, инфраструктура сложная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Простая часть: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Топологическая сортировка - стандартный алгоритм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Resource lifetime tracking - простое отслеживание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Pass execution - итерация по списку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Сложная часть (80% времени):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Graphics API Abstraction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сотни API calls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Resource System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унификация концептов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Memory Management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pooling, aliasing, GC integration</a:t>
            </a:r>
            <a:endParaRPr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95237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Основные преимущества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1375754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Снижение порога входа: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Без render graph - нужно знать DirectX 12</a:t>
            </a: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D3D12_RESOURCE_BARRIER barrier = {};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barrier.Type = D3D12_RESOURCE_BARRIER_TYPE_TRANSITION;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... еще 10 строк setup'а</a:t>
            </a:r>
            <a:endParaRPr sz="1000" b="0" i="1" u="none">
              <a:solidFill>
                <a:schemeClr val="accent6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С render graph - декларативно</a:t>
            </a: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 blur = 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BlurPass { Input = geometry.Output }; </a:t>
            </a:r>
            <a:endParaRPr sz="1100" b="0" i="0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Автоматическая оптимизация: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Resource Aliasing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экономия 60-75% VRAM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Barrier Optimization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минимизация sync overhead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Dead Code Elimination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удаление неиспользуемых pass'ов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Гибкость для изменений: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Легко адаптироваться к новым требованиям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Runtime reconfiguration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Модульное тестирование каждого pass'а</a:t>
            </a:r>
            <a:endParaRPr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0616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Недостатки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0561167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Performance Overhead: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Compilation cost: 0.5-2ms для сложных графов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Memory overhead: ~150 байт метаданных на pass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Indirection в вызовах функций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Сложность отладки: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Непрямое выполнение затрудняет debugging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Необходимость понимания концепции графа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Сложнее отследить flow выполнения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Ограничения гибкости: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Проблемы с динамическими pipeline'ами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Ограниченная поддержка условного выполнения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Возможные проблемы с legacy кодом</a:t>
            </a:r>
            <a:endParaRPr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84718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Дополнительные возможности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124837923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Профилирование и статистика: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Автоматический сбор данных</a:t>
            </a:r>
            <a:r>
              <a:rPr sz="1000" b="0" i="0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 </a:t>
            </a:r>
            <a:endParaRPr sz="1000" b="0" i="0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foreach(var pass in renderGraph.Passes) 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{    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 Console.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WriteLine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($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"{pass.Name}: {pass.Stats.ExecutionTime:F2}ms"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    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 Console.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WriteLine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($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"Memory: {pass.Stats.MemoryUsage}KB"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}</a:t>
            </a:r>
            <a:endParaRPr sz="1200" b="0" i="0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</a:t>
            </a:r>
            <a:endParaRPr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Visual Debugging: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Автоматическая генерация диаграмм графа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Resource flow tracking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Bottleneck identification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Development Tools: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Hot-reload шейдеров и pass'ов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Automated testing framework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Integration с профайлерами (RenderDoc, PIX)</a:t>
            </a:r>
            <a:endParaRPr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ONLYOFFICE/9.0.0.172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2025-08-30T08:03:34Z</dcterms:modified>
</cp:coreProperties>
</file>