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72" r:id="rId4"/>
    <p:sldId id="274" r:id="rId5"/>
    <p:sldId id="275" r:id="rId6"/>
    <p:sldId id="279" r:id="rId7"/>
    <p:sldId id="276" r:id="rId8"/>
    <p:sldId id="277" r:id="rId9"/>
    <p:sldId id="278" r:id="rId10"/>
    <p:sldId id="28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5505"/>
    <a:srgbClr val="F89D2C"/>
    <a:srgbClr val="095BFF"/>
    <a:srgbClr val="0041C4"/>
    <a:srgbClr val="00297A"/>
    <a:srgbClr val="0044CC"/>
    <a:srgbClr val="2D73FF"/>
    <a:srgbClr val="FE4242"/>
    <a:srgbClr val="829DE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F2BA31-B173-4EBE-96EA-EC94192D12A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FE36-2431-430E-8C38-B2B50E3590E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05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F2BA31-B173-4EBE-96EA-EC94192D12A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FE36-2431-430E-8C38-B2B50E3590E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54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F2BA31-B173-4EBE-96EA-EC94192D12A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FE36-2431-430E-8C38-B2B50E3590E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2A2AA6-5322-4430-AC8F-F73A4E26796A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E46C2-6583-491E-A393-A86F47DED42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464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2A2AA6-5322-4430-AC8F-F73A4E26796A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E46C2-6583-491E-A393-A86F47DED42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629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2A2AA6-5322-4430-AC8F-F73A4E26796A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E46C2-6583-491E-A393-A86F47DED42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439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2A2AA6-5322-4430-AC8F-F73A4E26796A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E46C2-6583-491E-A393-A86F47DED42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949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2A2AA6-5322-4430-AC8F-F73A4E26796A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E46C2-6583-491E-A393-A86F47DED42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496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2A2AA6-5322-4430-AC8F-F73A4E26796A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E46C2-6583-491E-A393-A86F47DED42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409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2A2AA6-5322-4430-AC8F-F73A4E26796A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E46C2-6583-491E-A393-A86F47DED42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634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2A2AA6-5322-4430-AC8F-F73A4E26796A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E46C2-6583-491E-A393-A86F47DED42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52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F2BA31-B173-4EBE-96EA-EC94192D12A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FE36-2431-430E-8C38-B2B50E3590E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461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2A2AA6-5322-4430-AC8F-F73A4E26796A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E46C2-6583-491E-A393-A86F47DED42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832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2A2AA6-5322-4430-AC8F-F73A4E26796A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E46C2-6583-491E-A393-A86F47DED42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402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2A2AA6-5322-4430-AC8F-F73A4E26796A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E46C2-6583-491E-A393-A86F47DED42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244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35E4-58F6-4A3A-9D68-B56C117FA34A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A1A4-8F28-46B3-953C-159B06B74A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6705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35E4-58F6-4A3A-9D68-B56C117FA34A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A1A4-8F28-46B3-953C-159B06B74A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9251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35E4-58F6-4A3A-9D68-B56C117FA34A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A1A4-8F28-46B3-953C-159B06B74A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2523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35E4-58F6-4A3A-9D68-B56C117FA34A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A1A4-8F28-46B3-953C-159B06B74A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660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35E4-58F6-4A3A-9D68-B56C117FA34A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A1A4-8F28-46B3-953C-159B06B74A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1499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35E4-58F6-4A3A-9D68-B56C117FA34A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A1A4-8F28-46B3-953C-159B06B74A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7133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35E4-58F6-4A3A-9D68-B56C117FA34A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A1A4-8F28-46B3-953C-159B06B74A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63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F2BA31-B173-4EBE-96EA-EC94192D12A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FE36-2431-430E-8C38-B2B50E3590E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273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35E4-58F6-4A3A-9D68-B56C117FA34A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A1A4-8F28-46B3-953C-159B06B74A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074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35E4-58F6-4A3A-9D68-B56C117FA34A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A1A4-8F28-46B3-953C-159B06B74A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42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35E4-58F6-4A3A-9D68-B56C117FA34A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A1A4-8F28-46B3-953C-159B06B74A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2855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35E4-58F6-4A3A-9D68-B56C117FA34A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A1A4-8F28-46B3-953C-159B06B74A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15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F2BA31-B173-4EBE-96EA-EC94192D12A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FE36-2431-430E-8C38-B2B50E3590E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F2BA31-B173-4EBE-96EA-EC94192D12A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FE36-2431-430E-8C38-B2B50E3590E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44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F2BA31-B173-4EBE-96EA-EC94192D12A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FE36-2431-430E-8C38-B2B50E3590E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41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F2BA31-B173-4EBE-96EA-EC94192D12A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FE36-2431-430E-8C38-B2B50E3590E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82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F2BA31-B173-4EBE-96EA-EC94192D12A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FE36-2431-430E-8C38-B2B50E3590E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26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F2BA31-B173-4EBE-96EA-EC94192D12A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FE36-2431-430E-8C38-B2B50E3590E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47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F2BA31-B173-4EBE-96EA-EC94192D12A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FE36-2431-430E-8C38-B2B50E3590E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68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2A2AA6-5322-4430-AC8F-F73A4E26796A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E46C2-6583-491E-A393-A86F47DED42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15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A35E4-58F6-4A3A-9D68-B56C117FA34A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9A1A4-8F28-46B3-953C-159B06B74A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64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381952A-BBE7-4190-B848-B5112A58FFFE}"/>
              </a:ext>
            </a:extLst>
          </p:cNvPr>
          <p:cNvSpPr/>
          <p:nvPr/>
        </p:nvSpPr>
        <p:spPr>
          <a:xfrm>
            <a:off x="3571875" y="0"/>
            <a:ext cx="3571873" cy="68580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23163" y="2518443"/>
            <a:ext cx="1709739" cy="16331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576323" y="2586351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576323" y="2783859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576323" y="2981367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576323" y="3178826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76323" y="3370243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576323" y="3561660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576323" y="3753077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576323" y="3938900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6039057" y="2586351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6039057" y="2783859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6039057" y="2981367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6039057" y="3178826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039057" y="3370243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6039057" y="3561660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6039057" y="3753077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6039057" y="3938900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4839335" y="2586351"/>
            <a:ext cx="1075437" cy="341856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4839335" y="2972983"/>
            <a:ext cx="1075437" cy="341856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4841429" y="3361145"/>
            <a:ext cx="1075437" cy="341856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4839335" y="3747264"/>
            <a:ext cx="1075437" cy="341856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6DA7F8-9468-4544-87DD-75BCEBC8045B}"/>
              </a:ext>
            </a:extLst>
          </p:cNvPr>
          <p:cNvSpPr/>
          <p:nvPr/>
        </p:nvSpPr>
        <p:spPr>
          <a:xfrm>
            <a:off x="0" y="0"/>
            <a:ext cx="3571876" cy="6858000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/>
          <p:cNvSpPr/>
          <p:nvPr/>
        </p:nvSpPr>
        <p:spPr>
          <a:xfrm>
            <a:off x="945124" y="2519774"/>
            <a:ext cx="962025" cy="471075"/>
          </a:xfrm>
          <a:custGeom>
            <a:avLst/>
            <a:gdLst>
              <a:gd name="connsiteX0" fmla="*/ 0 w 1709738"/>
              <a:gd name="connsiteY0" fmla="*/ 42001 h 252000"/>
              <a:gd name="connsiteX1" fmla="*/ 42001 w 1709738"/>
              <a:gd name="connsiteY1" fmla="*/ 0 h 252000"/>
              <a:gd name="connsiteX2" fmla="*/ 1667737 w 1709738"/>
              <a:gd name="connsiteY2" fmla="*/ 0 h 252000"/>
              <a:gd name="connsiteX3" fmla="*/ 1709738 w 1709738"/>
              <a:gd name="connsiteY3" fmla="*/ 42001 h 252000"/>
              <a:gd name="connsiteX4" fmla="*/ 1709738 w 1709738"/>
              <a:gd name="connsiteY4" fmla="*/ 209999 h 252000"/>
              <a:gd name="connsiteX5" fmla="*/ 1667737 w 1709738"/>
              <a:gd name="connsiteY5" fmla="*/ 252000 h 252000"/>
              <a:gd name="connsiteX6" fmla="*/ 42001 w 1709738"/>
              <a:gd name="connsiteY6" fmla="*/ 252000 h 252000"/>
              <a:gd name="connsiteX7" fmla="*/ 0 w 1709738"/>
              <a:gd name="connsiteY7" fmla="*/ 209999 h 252000"/>
              <a:gd name="connsiteX8" fmla="*/ 0 w 1709738"/>
              <a:gd name="connsiteY8" fmla="*/ 42001 h 252000"/>
              <a:gd name="connsiteX0" fmla="*/ 0 w 1803188"/>
              <a:gd name="connsiteY0" fmla="*/ 42001 h 252000"/>
              <a:gd name="connsiteX1" fmla="*/ 42001 w 1803188"/>
              <a:gd name="connsiteY1" fmla="*/ 0 h 252000"/>
              <a:gd name="connsiteX2" fmla="*/ 1667737 w 1803188"/>
              <a:gd name="connsiteY2" fmla="*/ 0 h 252000"/>
              <a:gd name="connsiteX3" fmla="*/ 1709738 w 1803188"/>
              <a:gd name="connsiteY3" fmla="*/ 209999 h 252000"/>
              <a:gd name="connsiteX4" fmla="*/ 1667737 w 1803188"/>
              <a:gd name="connsiteY4" fmla="*/ 252000 h 252000"/>
              <a:gd name="connsiteX5" fmla="*/ 42001 w 1803188"/>
              <a:gd name="connsiteY5" fmla="*/ 252000 h 252000"/>
              <a:gd name="connsiteX6" fmla="*/ 0 w 1803188"/>
              <a:gd name="connsiteY6" fmla="*/ 209999 h 252000"/>
              <a:gd name="connsiteX7" fmla="*/ 0 w 1803188"/>
              <a:gd name="connsiteY7" fmla="*/ 42001 h 252000"/>
              <a:gd name="connsiteX0" fmla="*/ 0 w 1870954"/>
              <a:gd name="connsiteY0" fmla="*/ 42001 h 252000"/>
              <a:gd name="connsiteX1" fmla="*/ 42001 w 1870954"/>
              <a:gd name="connsiteY1" fmla="*/ 0 h 252000"/>
              <a:gd name="connsiteX2" fmla="*/ 1667737 w 1870954"/>
              <a:gd name="connsiteY2" fmla="*/ 0 h 252000"/>
              <a:gd name="connsiteX3" fmla="*/ 1667737 w 1870954"/>
              <a:gd name="connsiteY3" fmla="*/ 252000 h 252000"/>
              <a:gd name="connsiteX4" fmla="*/ 42001 w 1870954"/>
              <a:gd name="connsiteY4" fmla="*/ 252000 h 252000"/>
              <a:gd name="connsiteX5" fmla="*/ 0 w 1870954"/>
              <a:gd name="connsiteY5" fmla="*/ 209999 h 252000"/>
              <a:gd name="connsiteX6" fmla="*/ 0 w 1870954"/>
              <a:gd name="connsiteY6" fmla="*/ 42001 h 252000"/>
              <a:gd name="connsiteX0" fmla="*/ 0 w 1667737"/>
              <a:gd name="connsiteY0" fmla="*/ 42001 h 252000"/>
              <a:gd name="connsiteX1" fmla="*/ 42001 w 1667737"/>
              <a:gd name="connsiteY1" fmla="*/ 0 h 252000"/>
              <a:gd name="connsiteX2" fmla="*/ 1667737 w 1667737"/>
              <a:gd name="connsiteY2" fmla="*/ 252000 h 252000"/>
              <a:gd name="connsiteX3" fmla="*/ 42001 w 1667737"/>
              <a:gd name="connsiteY3" fmla="*/ 252000 h 252000"/>
              <a:gd name="connsiteX4" fmla="*/ 0 w 1667737"/>
              <a:gd name="connsiteY4" fmla="*/ 209999 h 252000"/>
              <a:gd name="connsiteX5" fmla="*/ 0 w 1667737"/>
              <a:gd name="connsiteY5" fmla="*/ 42001 h 252000"/>
              <a:gd name="connsiteX0" fmla="*/ 0 w 1667737"/>
              <a:gd name="connsiteY0" fmla="*/ 42001 h 252000"/>
              <a:gd name="connsiteX1" fmla="*/ 42001 w 1667737"/>
              <a:gd name="connsiteY1" fmla="*/ 0 h 252000"/>
              <a:gd name="connsiteX2" fmla="*/ 568130 w 1667737"/>
              <a:gd name="connsiteY2" fmla="*/ 57150 h 252000"/>
              <a:gd name="connsiteX3" fmla="*/ 1667737 w 1667737"/>
              <a:gd name="connsiteY3" fmla="*/ 252000 h 252000"/>
              <a:gd name="connsiteX4" fmla="*/ 42001 w 1667737"/>
              <a:gd name="connsiteY4" fmla="*/ 252000 h 252000"/>
              <a:gd name="connsiteX5" fmla="*/ 0 w 1667737"/>
              <a:gd name="connsiteY5" fmla="*/ 209999 h 252000"/>
              <a:gd name="connsiteX6" fmla="*/ 0 w 1667737"/>
              <a:gd name="connsiteY6" fmla="*/ 42001 h 252000"/>
              <a:gd name="connsiteX0" fmla="*/ 0 w 1667737"/>
              <a:gd name="connsiteY0" fmla="*/ 42001 h 252000"/>
              <a:gd name="connsiteX1" fmla="*/ 42001 w 1667737"/>
              <a:gd name="connsiteY1" fmla="*/ 0 h 252000"/>
              <a:gd name="connsiteX2" fmla="*/ 806377 w 1667737"/>
              <a:gd name="connsiteY2" fmla="*/ 47625 h 252000"/>
              <a:gd name="connsiteX3" fmla="*/ 1667737 w 1667737"/>
              <a:gd name="connsiteY3" fmla="*/ 252000 h 252000"/>
              <a:gd name="connsiteX4" fmla="*/ 42001 w 1667737"/>
              <a:gd name="connsiteY4" fmla="*/ 252000 h 252000"/>
              <a:gd name="connsiteX5" fmla="*/ 0 w 1667737"/>
              <a:gd name="connsiteY5" fmla="*/ 209999 h 252000"/>
              <a:gd name="connsiteX6" fmla="*/ 0 w 1667737"/>
              <a:gd name="connsiteY6" fmla="*/ 42001 h 252000"/>
              <a:gd name="connsiteX0" fmla="*/ 0 w 1667737"/>
              <a:gd name="connsiteY0" fmla="*/ 42001 h 252000"/>
              <a:gd name="connsiteX1" fmla="*/ 42001 w 1667737"/>
              <a:gd name="connsiteY1" fmla="*/ 0 h 252000"/>
              <a:gd name="connsiteX2" fmla="*/ 934665 w 1667737"/>
              <a:gd name="connsiteY2" fmla="*/ 9525 h 252000"/>
              <a:gd name="connsiteX3" fmla="*/ 1667737 w 1667737"/>
              <a:gd name="connsiteY3" fmla="*/ 252000 h 252000"/>
              <a:gd name="connsiteX4" fmla="*/ 42001 w 1667737"/>
              <a:gd name="connsiteY4" fmla="*/ 252000 h 252000"/>
              <a:gd name="connsiteX5" fmla="*/ 0 w 1667737"/>
              <a:gd name="connsiteY5" fmla="*/ 209999 h 252000"/>
              <a:gd name="connsiteX6" fmla="*/ 0 w 1667737"/>
              <a:gd name="connsiteY6" fmla="*/ 42001 h 252000"/>
              <a:gd name="connsiteX0" fmla="*/ 0 w 1667737"/>
              <a:gd name="connsiteY0" fmla="*/ 61051 h 271050"/>
              <a:gd name="connsiteX1" fmla="*/ 42001 w 1667737"/>
              <a:gd name="connsiteY1" fmla="*/ 19050 h 271050"/>
              <a:gd name="connsiteX2" fmla="*/ 1099606 w 1667737"/>
              <a:gd name="connsiteY2" fmla="*/ 0 h 271050"/>
              <a:gd name="connsiteX3" fmla="*/ 1667737 w 1667737"/>
              <a:gd name="connsiteY3" fmla="*/ 271050 h 271050"/>
              <a:gd name="connsiteX4" fmla="*/ 42001 w 1667737"/>
              <a:gd name="connsiteY4" fmla="*/ 271050 h 271050"/>
              <a:gd name="connsiteX5" fmla="*/ 0 w 1667737"/>
              <a:gd name="connsiteY5" fmla="*/ 229049 h 271050"/>
              <a:gd name="connsiteX6" fmla="*/ 0 w 1667737"/>
              <a:gd name="connsiteY6" fmla="*/ 61051 h 271050"/>
              <a:gd name="connsiteX0" fmla="*/ 0 w 1667737"/>
              <a:gd name="connsiteY0" fmla="*/ 42001 h 252000"/>
              <a:gd name="connsiteX1" fmla="*/ 42001 w 1667737"/>
              <a:gd name="connsiteY1" fmla="*/ 0 h 252000"/>
              <a:gd name="connsiteX2" fmla="*/ 1062952 w 1667737"/>
              <a:gd name="connsiteY2" fmla="*/ 0 h 252000"/>
              <a:gd name="connsiteX3" fmla="*/ 1667737 w 1667737"/>
              <a:gd name="connsiteY3" fmla="*/ 252000 h 252000"/>
              <a:gd name="connsiteX4" fmla="*/ 42001 w 1667737"/>
              <a:gd name="connsiteY4" fmla="*/ 252000 h 252000"/>
              <a:gd name="connsiteX5" fmla="*/ 0 w 1667737"/>
              <a:gd name="connsiteY5" fmla="*/ 209999 h 252000"/>
              <a:gd name="connsiteX6" fmla="*/ 0 w 1667737"/>
              <a:gd name="connsiteY6" fmla="*/ 42001 h 252000"/>
              <a:gd name="connsiteX0" fmla="*/ 0 w 1667737"/>
              <a:gd name="connsiteY0" fmla="*/ 42001 h 252000"/>
              <a:gd name="connsiteX1" fmla="*/ 42001 w 1667737"/>
              <a:gd name="connsiteY1" fmla="*/ 0 h 252000"/>
              <a:gd name="connsiteX2" fmla="*/ 881317 w 1667737"/>
              <a:gd name="connsiteY2" fmla="*/ 0 h 252000"/>
              <a:gd name="connsiteX3" fmla="*/ 1667737 w 1667737"/>
              <a:gd name="connsiteY3" fmla="*/ 252000 h 252000"/>
              <a:gd name="connsiteX4" fmla="*/ 42001 w 1667737"/>
              <a:gd name="connsiteY4" fmla="*/ 252000 h 252000"/>
              <a:gd name="connsiteX5" fmla="*/ 0 w 1667737"/>
              <a:gd name="connsiteY5" fmla="*/ 209999 h 252000"/>
              <a:gd name="connsiteX6" fmla="*/ 0 w 1667737"/>
              <a:gd name="connsiteY6" fmla="*/ 42001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7737" h="252000">
                <a:moveTo>
                  <a:pt x="0" y="42001"/>
                </a:moveTo>
                <a:cubicBezTo>
                  <a:pt x="0" y="18804"/>
                  <a:pt x="18804" y="0"/>
                  <a:pt x="42001" y="0"/>
                </a:cubicBezTo>
                <a:lnTo>
                  <a:pt x="881317" y="0"/>
                </a:lnTo>
                <a:lnTo>
                  <a:pt x="1667737" y="252000"/>
                </a:lnTo>
                <a:lnTo>
                  <a:pt x="42001" y="252000"/>
                </a:lnTo>
                <a:cubicBezTo>
                  <a:pt x="18804" y="252000"/>
                  <a:pt x="0" y="233196"/>
                  <a:pt x="0" y="209999"/>
                </a:cubicBezTo>
                <a:lnTo>
                  <a:pt x="0" y="42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: Cantos Arredondados 4"/>
          <p:cNvSpPr/>
          <p:nvPr/>
        </p:nvSpPr>
        <p:spPr>
          <a:xfrm>
            <a:off x="945125" y="2771775"/>
            <a:ext cx="1709738" cy="13811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08908-919D-4067-9F19-B0443C16E212}"/>
              </a:ext>
            </a:extLst>
          </p:cNvPr>
          <p:cNvSpPr txBox="1"/>
          <p:nvPr/>
        </p:nvSpPr>
        <p:spPr>
          <a:xfrm>
            <a:off x="1239153" y="427809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66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5D02A6-ACBD-4D98-89A7-E512BC6D1638}"/>
              </a:ext>
            </a:extLst>
          </p:cNvPr>
          <p:cNvSpPr txBox="1"/>
          <p:nvPr/>
        </p:nvSpPr>
        <p:spPr>
          <a:xfrm>
            <a:off x="0" y="4849561"/>
            <a:ext cx="3571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6600FF">
                    <a:alpha val="50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Full description with test description explaining about all this section.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412CC7-A897-42E5-90E3-A56E3935E404}"/>
              </a:ext>
            </a:extLst>
          </p:cNvPr>
          <p:cNvSpPr txBox="1"/>
          <p:nvPr/>
        </p:nvSpPr>
        <p:spPr>
          <a:xfrm>
            <a:off x="4811027" y="427809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77C45A-0E23-406F-8300-E00022C59FB7}"/>
              </a:ext>
            </a:extLst>
          </p:cNvPr>
          <p:cNvSpPr txBox="1"/>
          <p:nvPr/>
        </p:nvSpPr>
        <p:spPr>
          <a:xfrm>
            <a:off x="3571874" y="4849561"/>
            <a:ext cx="3571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alpha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Full description with test description explaining about all this section.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E3A1A0-FD20-4B15-B534-99E6A97C9DC2}"/>
              </a:ext>
            </a:extLst>
          </p:cNvPr>
          <p:cNvSpPr/>
          <p:nvPr/>
        </p:nvSpPr>
        <p:spPr>
          <a:xfrm>
            <a:off x="7143747" y="0"/>
            <a:ext cx="3571873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EF7025-7497-4962-8D80-C890CA96D6FE}"/>
              </a:ext>
            </a:extLst>
          </p:cNvPr>
          <p:cNvSpPr txBox="1"/>
          <p:nvPr/>
        </p:nvSpPr>
        <p:spPr>
          <a:xfrm>
            <a:off x="8382899" y="427809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DD7C14-5D74-4C64-BD0C-EC29025225A6}"/>
              </a:ext>
            </a:extLst>
          </p:cNvPr>
          <p:cNvSpPr txBox="1"/>
          <p:nvPr/>
        </p:nvSpPr>
        <p:spPr>
          <a:xfrm>
            <a:off x="7143746" y="4849561"/>
            <a:ext cx="3571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Full description with test description explaining about all this section.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9C359C-5159-40A7-9E61-7122CD7050FC}"/>
              </a:ext>
            </a:extLst>
          </p:cNvPr>
          <p:cNvSpPr/>
          <p:nvPr/>
        </p:nvSpPr>
        <p:spPr>
          <a:xfrm>
            <a:off x="10715620" y="0"/>
            <a:ext cx="357187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71A87C-9B5E-4A34-AEB3-7C64CB5051E5}"/>
              </a:ext>
            </a:extLst>
          </p:cNvPr>
          <p:cNvSpPr txBox="1"/>
          <p:nvPr/>
        </p:nvSpPr>
        <p:spPr>
          <a:xfrm>
            <a:off x="11954772" y="427809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EEF29B5-98BB-4DA8-BF29-9BDBC5E596FD}"/>
              </a:ext>
            </a:extLst>
          </p:cNvPr>
          <p:cNvSpPr txBox="1"/>
          <p:nvPr/>
        </p:nvSpPr>
        <p:spPr>
          <a:xfrm>
            <a:off x="10715619" y="4849561"/>
            <a:ext cx="3571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Full description with test description explaining about all this section.</a:t>
            </a:r>
          </a:p>
        </p:txBody>
      </p:sp>
    </p:spTree>
    <p:extLst>
      <p:ext uri="{BB962C8B-B14F-4D97-AF65-F5344CB8AC3E}">
        <p14:creationId xmlns:p14="http://schemas.microsoft.com/office/powerpoint/2010/main" val="408073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9747388" y="2284343"/>
            <a:ext cx="1800000" cy="1800000"/>
          </a:xfrm>
          <a:prstGeom prst="ellipse">
            <a:avLst/>
          </a:prstGeom>
          <a:gradFill>
            <a:gsLst>
              <a:gs pos="25000">
                <a:srgbClr val="E4EBEF"/>
              </a:gs>
              <a:gs pos="80000">
                <a:srgbClr val="B2C0C4"/>
              </a:gs>
              <a:gs pos="50000">
                <a:srgbClr val="BBC7CB"/>
              </a:gs>
            </a:gsLst>
            <a:lin ang="5400000" scaled="1"/>
          </a:gradFill>
          <a:ln w="130175">
            <a:gradFill>
              <a:gsLst>
                <a:gs pos="25000">
                  <a:srgbClr val="F89C2C"/>
                </a:gs>
                <a:gs pos="80000">
                  <a:srgbClr val="F15C50"/>
                </a:gs>
                <a:gs pos="50000">
                  <a:srgbClr val="F47940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trela: 7 Pontas 2"/>
          <p:cNvSpPr/>
          <p:nvPr/>
        </p:nvSpPr>
        <p:spPr>
          <a:xfrm>
            <a:off x="9891368" y="124239"/>
            <a:ext cx="1800000" cy="1800000"/>
          </a:xfrm>
          <a:prstGeom prst="star7">
            <a:avLst/>
          </a:prstGeom>
          <a:solidFill>
            <a:schemeClr val="accent1"/>
          </a:solidFill>
          <a:ln w="127000">
            <a:gradFill>
              <a:gsLst>
                <a:gs pos="25000">
                  <a:srgbClr val="23AAC6"/>
                </a:gs>
                <a:gs pos="50000">
                  <a:srgbClr val="4986BA"/>
                </a:gs>
                <a:gs pos="80000">
                  <a:srgbClr val="616FB3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98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8">
            <a:extLst>
              <a:ext uri="{FF2B5EF4-FFF2-40B4-BE49-F238E27FC236}">
                <a16:creationId xmlns:a16="http://schemas.microsoft.com/office/drawing/2014/main" id="{1D962C73-B9E4-46B9-871F-CA946CF6E262}"/>
              </a:ext>
            </a:extLst>
          </p:cNvPr>
          <p:cNvSpPr/>
          <p:nvPr/>
        </p:nvSpPr>
        <p:spPr>
          <a:xfrm>
            <a:off x="4542896" y="1871347"/>
            <a:ext cx="972000" cy="1332000"/>
          </a:xfrm>
          <a:prstGeom prst="roundRect">
            <a:avLst/>
          </a:prstGeom>
          <a:solidFill>
            <a:srgbClr val="5890FF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ED4E82E3-AC9B-47B0-B5CA-08A82ECB7056}"/>
              </a:ext>
            </a:extLst>
          </p:cNvPr>
          <p:cNvSpPr/>
          <p:nvPr/>
        </p:nvSpPr>
        <p:spPr>
          <a:xfrm>
            <a:off x="5302557" y="1870113"/>
            <a:ext cx="213923" cy="208427"/>
          </a:xfrm>
          <a:custGeom>
            <a:avLst/>
            <a:gdLst>
              <a:gd name="connsiteX0" fmla="*/ 0 w 238575"/>
              <a:gd name="connsiteY0" fmla="*/ 109538 h 219075"/>
              <a:gd name="connsiteX1" fmla="*/ 119288 w 238575"/>
              <a:gd name="connsiteY1" fmla="*/ 0 h 219075"/>
              <a:gd name="connsiteX2" fmla="*/ 238576 w 238575"/>
              <a:gd name="connsiteY2" fmla="*/ 109538 h 219075"/>
              <a:gd name="connsiteX3" fmla="*/ 119288 w 238575"/>
              <a:gd name="connsiteY3" fmla="*/ 219076 h 219075"/>
              <a:gd name="connsiteX4" fmla="*/ 0 w 238575"/>
              <a:gd name="connsiteY4" fmla="*/ 109538 h 219075"/>
              <a:gd name="connsiteX0" fmla="*/ 7012 w 245588"/>
              <a:gd name="connsiteY0" fmla="*/ 109538 h 225090"/>
              <a:gd name="connsiteX1" fmla="*/ 126300 w 245588"/>
              <a:gd name="connsiteY1" fmla="*/ 0 h 225090"/>
              <a:gd name="connsiteX2" fmla="*/ 245588 w 245588"/>
              <a:gd name="connsiteY2" fmla="*/ 109538 h 225090"/>
              <a:gd name="connsiteX3" fmla="*/ 126300 w 245588"/>
              <a:gd name="connsiteY3" fmla="*/ 219076 h 225090"/>
              <a:gd name="connsiteX4" fmla="*/ 26062 w 245588"/>
              <a:gd name="connsiteY4" fmla="*/ 200025 h 225090"/>
              <a:gd name="connsiteX5" fmla="*/ 7012 w 245588"/>
              <a:gd name="connsiteY5" fmla="*/ 109538 h 225090"/>
              <a:gd name="connsiteX0" fmla="*/ 11482 w 250058"/>
              <a:gd name="connsiteY0" fmla="*/ 109538 h 228491"/>
              <a:gd name="connsiteX1" fmla="*/ 130770 w 250058"/>
              <a:gd name="connsiteY1" fmla="*/ 0 h 228491"/>
              <a:gd name="connsiteX2" fmla="*/ 250058 w 250058"/>
              <a:gd name="connsiteY2" fmla="*/ 109538 h 228491"/>
              <a:gd name="connsiteX3" fmla="*/ 130770 w 250058"/>
              <a:gd name="connsiteY3" fmla="*/ 219076 h 228491"/>
              <a:gd name="connsiteX4" fmla="*/ 30532 w 250058"/>
              <a:gd name="connsiteY4" fmla="*/ 200025 h 228491"/>
              <a:gd name="connsiteX5" fmla="*/ 11482 w 250058"/>
              <a:gd name="connsiteY5" fmla="*/ 109538 h 228491"/>
              <a:gd name="connsiteX0" fmla="*/ 11482 w 250058"/>
              <a:gd name="connsiteY0" fmla="*/ 109538 h 228491"/>
              <a:gd name="connsiteX1" fmla="*/ 130770 w 250058"/>
              <a:gd name="connsiteY1" fmla="*/ 0 h 228491"/>
              <a:gd name="connsiteX2" fmla="*/ 250058 w 250058"/>
              <a:gd name="connsiteY2" fmla="*/ 109538 h 228491"/>
              <a:gd name="connsiteX3" fmla="*/ 130770 w 250058"/>
              <a:gd name="connsiteY3" fmla="*/ 219076 h 228491"/>
              <a:gd name="connsiteX4" fmla="*/ 30532 w 250058"/>
              <a:gd name="connsiteY4" fmla="*/ 200025 h 228491"/>
              <a:gd name="connsiteX5" fmla="*/ 11482 w 250058"/>
              <a:gd name="connsiteY5" fmla="*/ 109538 h 228491"/>
              <a:gd name="connsiteX0" fmla="*/ 3689 w 242265"/>
              <a:gd name="connsiteY0" fmla="*/ 109538 h 228491"/>
              <a:gd name="connsiteX1" fmla="*/ 122977 w 242265"/>
              <a:gd name="connsiteY1" fmla="*/ 0 h 228491"/>
              <a:gd name="connsiteX2" fmla="*/ 242265 w 242265"/>
              <a:gd name="connsiteY2" fmla="*/ 109538 h 228491"/>
              <a:gd name="connsiteX3" fmla="*/ 122977 w 242265"/>
              <a:gd name="connsiteY3" fmla="*/ 219076 h 228491"/>
              <a:gd name="connsiteX4" fmla="*/ 22739 w 242265"/>
              <a:gd name="connsiteY4" fmla="*/ 200025 h 228491"/>
              <a:gd name="connsiteX5" fmla="*/ 3689 w 242265"/>
              <a:gd name="connsiteY5" fmla="*/ 109538 h 228491"/>
              <a:gd name="connsiteX0" fmla="*/ 3689 w 242265"/>
              <a:gd name="connsiteY0" fmla="*/ 109538 h 221317"/>
              <a:gd name="connsiteX1" fmla="*/ 122977 w 242265"/>
              <a:gd name="connsiteY1" fmla="*/ 0 h 221317"/>
              <a:gd name="connsiteX2" fmla="*/ 242265 w 242265"/>
              <a:gd name="connsiteY2" fmla="*/ 109538 h 221317"/>
              <a:gd name="connsiteX3" fmla="*/ 122977 w 242265"/>
              <a:gd name="connsiteY3" fmla="*/ 219076 h 221317"/>
              <a:gd name="connsiteX4" fmla="*/ 22739 w 242265"/>
              <a:gd name="connsiteY4" fmla="*/ 200025 h 221317"/>
              <a:gd name="connsiteX5" fmla="*/ 3689 w 242265"/>
              <a:gd name="connsiteY5" fmla="*/ 109538 h 221317"/>
              <a:gd name="connsiteX0" fmla="*/ 5051 w 243627"/>
              <a:gd name="connsiteY0" fmla="*/ 109538 h 245292"/>
              <a:gd name="connsiteX1" fmla="*/ 124339 w 243627"/>
              <a:gd name="connsiteY1" fmla="*/ 0 h 245292"/>
              <a:gd name="connsiteX2" fmla="*/ 243627 w 243627"/>
              <a:gd name="connsiteY2" fmla="*/ 109538 h 245292"/>
              <a:gd name="connsiteX3" fmla="*/ 124339 w 243627"/>
              <a:gd name="connsiteY3" fmla="*/ 219076 h 245292"/>
              <a:gd name="connsiteX4" fmla="*/ 9012 w 243627"/>
              <a:gd name="connsiteY4" fmla="*/ 245292 h 245292"/>
              <a:gd name="connsiteX5" fmla="*/ 5051 w 243627"/>
              <a:gd name="connsiteY5" fmla="*/ 109538 h 245292"/>
              <a:gd name="connsiteX0" fmla="*/ 24614 w 234615"/>
              <a:gd name="connsiteY0" fmla="*/ 72673 h 246527"/>
              <a:gd name="connsiteX1" fmla="*/ 115327 w 234615"/>
              <a:gd name="connsiteY1" fmla="*/ 1235 h 246527"/>
              <a:gd name="connsiteX2" fmla="*/ 234615 w 234615"/>
              <a:gd name="connsiteY2" fmla="*/ 110773 h 246527"/>
              <a:gd name="connsiteX3" fmla="*/ 115327 w 234615"/>
              <a:gd name="connsiteY3" fmla="*/ 220311 h 246527"/>
              <a:gd name="connsiteX4" fmla="*/ 0 w 234615"/>
              <a:gd name="connsiteY4" fmla="*/ 246527 h 246527"/>
              <a:gd name="connsiteX5" fmla="*/ 24614 w 234615"/>
              <a:gd name="connsiteY5" fmla="*/ 72673 h 246527"/>
              <a:gd name="connsiteX0" fmla="*/ 24614 w 236197"/>
              <a:gd name="connsiteY0" fmla="*/ 72673 h 246527"/>
              <a:gd name="connsiteX1" fmla="*/ 115327 w 236197"/>
              <a:gd name="connsiteY1" fmla="*/ 1235 h 246527"/>
              <a:gd name="connsiteX2" fmla="*/ 234615 w 236197"/>
              <a:gd name="connsiteY2" fmla="*/ 110773 h 246527"/>
              <a:gd name="connsiteX3" fmla="*/ 172477 w 236197"/>
              <a:gd name="connsiteY3" fmla="*/ 153636 h 246527"/>
              <a:gd name="connsiteX4" fmla="*/ 0 w 236197"/>
              <a:gd name="connsiteY4" fmla="*/ 246527 h 246527"/>
              <a:gd name="connsiteX5" fmla="*/ 24614 w 236197"/>
              <a:gd name="connsiteY5" fmla="*/ 72673 h 246527"/>
              <a:gd name="connsiteX0" fmla="*/ 2340 w 213923"/>
              <a:gd name="connsiteY0" fmla="*/ 72673 h 208427"/>
              <a:gd name="connsiteX1" fmla="*/ 93053 w 213923"/>
              <a:gd name="connsiteY1" fmla="*/ 1235 h 208427"/>
              <a:gd name="connsiteX2" fmla="*/ 212341 w 213923"/>
              <a:gd name="connsiteY2" fmla="*/ 110773 h 208427"/>
              <a:gd name="connsiteX3" fmla="*/ 150203 w 213923"/>
              <a:gd name="connsiteY3" fmla="*/ 153636 h 208427"/>
              <a:gd name="connsiteX4" fmla="*/ 53926 w 213923"/>
              <a:gd name="connsiteY4" fmla="*/ 208427 h 208427"/>
              <a:gd name="connsiteX5" fmla="*/ 2340 w 213923"/>
              <a:gd name="connsiteY5" fmla="*/ 72673 h 20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23" h="208427">
                <a:moveTo>
                  <a:pt x="2340" y="72673"/>
                </a:moveTo>
                <a:cubicBezTo>
                  <a:pt x="2340" y="12177"/>
                  <a:pt x="58053" y="-5115"/>
                  <a:pt x="93053" y="1235"/>
                </a:cubicBezTo>
                <a:cubicBezTo>
                  <a:pt x="128053" y="7585"/>
                  <a:pt x="202816" y="85373"/>
                  <a:pt x="212341" y="110773"/>
                </a:cubicBezTo>
                <a:cubicBezTo>
                  <a:pt x="221866" y="136173"/>
                  <a:pt x="186791" y="138555"/>
                  <a:pt x="150203" y="153636"/>
                </a:cubicBezTo>
                <a:cubicBezTo>
                  <a:pt x="113615" y="168717"/>
                  <a:pt x="107003" y="175380"/>
                  <a:pt x="53926" y="208427"/>
                </a:cubicBezTo>
                <a:cubicBezTo>
                  <a:pt x="64223" y="163011"/>
                  <a:pt x="-14366" y="106011"/>
                  <a:pt x="2340" y="72673"/>
                </a:cubicBezTo>
                <a:close/>
              </a:path>
            </a:pathLst>
          </a:custGeom>
          <a:solidFill>
            <a:srgbClr val="3377FF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9841AF-A5DD-487B-AF6E-2DEEDD059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72" y="2245046"/>
            <a:ext cx="946800" cy="9487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FCC7A1-BEFC-41C2-8250-3A248790413A}"/>
              </a:ext>
            </a:extLst>
          </p:cNvPr>
          <p:cNvSpPr/>
          <p:nvPr/>
        </p:nvSpPr>
        <p:spPr>
          <a:xfrm>
            <a:off x="5991225" y="1907947"/>
            <a:ext cx="1657351" cy="285751"/>
          </a:xfrm>
          <a:prstGeom prst="roundRect">
            <a:avLst/>
          </a:prstGeom>
          <a:solidFill>
            <a:srgbClr val="40404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EA7A62EE-2779-40F9-B282-76ED7EA0F84D}"/>
              </a:ext>
            </a:extLst>
          </p:cNvPr>
          <p:cNvSpPr/>
          <p:nvPr/>
        </p:nvSpPr>
        <p:spPr>
          <a:xfrm>
            <a:off x="5910262" y="1771651"/>
            <a:ext cx="804865" cy="425378"/>
          </a:xfrm>
          <a:custGeom>
            <a:avLst/>
            <a:gdLst>
              <a:gd name="connsiteX0" fmla="*/ 0 w 652465"/>
              <a:gd name="connsiteY0" fmla="*/ 39688 h 238126"/>
              <a:gd name="connsiteX1" fmla="*/ 39688 w 652465"/>
              <a:gd name="connsiteY1" fmla="*/ 0 h 238126"/>
              <a:gd name="connsiteX2" fmla="*/ 612777 w 652465"/>
              <a:gd name="connsiteY2" fmla="*/ 0 h 238126"/>
              <a:gd name="connsiteX3" fmla="*/ 652465 w 652465"/>
              <a:gd name="connsiteY3" fmla="*/ 39688 h 238126"/>
              <a:gd name="connsiteX4" fmla="*/ 652465 w 652465"/>
              <a:gd name="connsiteY4" fmla="*/ 198438 h 238126"/>
              <a:gd name="connsiteX5" fmla="*/ 612777 w 652465"/>
              <a:gd name="connsiteY5" fmla="*/ 238126 h 238126"/>
              <a:gd name="connsiteX6" fmla="*/ 39688 w 652465"/>
              <a:gd name="connsiteY6" fmla="*/ 238126 h 238126"/>
              <a:gd name="connsiteX7" fmla="*/ 0 w 652465"/>
              <a:gd name="connsiteY7" fmla="*/ 198438 h 238126"/>
              <a:gd name="connsiteX8" fmla="*/ 0 w 652465"/>
              <a:gd name="connsiteY8" fmla="*/ 39688 h 238126"/>
              <a:gd name="connsiteX0" fmla="*/ 0 w 804865"/>
              <a:gd name="connsiteY0" fmla="*/ 39688 h 279557"/>
              <a:gd name="connsiteX1" fmla="*/ 39688 w 804865"/>
              <a:gd name="connsiteY1" fmla="*/ 0 h 279557"/>
              <a:gd name="connsiteX2" fmla="*/ 612777 w 804865"/>
              <a:gd name="connsiteY2" fmla="*/ 0 h 279557"/>
              <a:gd name="connsiteX3" fmla="*/ 652465 w 804865"/>
              <a:gd name="connsiteY3" fmla="*/ 39688 h 279557"/>
              <a:gd name="connsiteX4" fmla="*/ 804865 w 804865"/>
              <a:gd name="connsiteY4" fmla="*/ 274638 h 279557"/>
              <a:gd name="connsiteX5" fmla="*/ 612777 w 804865"/>
              <a:gd name="connsiteY5" fmla="*/ 238126 h 279557"/>
              <a:gd name="connsiteX6" fmla="*/ 39688 w 804865"/>
              <a:gd name="connsiteY6" fmla="*/ 238126 h 279557"/>
              <a:gd name="connsiteX7" fmla="*/ 0 w 804865"/>
              <a:gd name="connsiteY7" fmla="*/ 198438 h 279557"/>
              <a:gd name="connsiteX8" fmla="*/ 0 w 804865"/>
              <a:gd name="connsiteY8" fmla="*/ 39688 h 279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4865" h="279557">
                <a:moveTo>
                  <a:pt x="0" y="39688"/>
                </a:moveTo>
                <a:cubicBezTo>
                  <a:pt x="0" y="17769"/>
                  <a:pt x="17769" y="0"/>
                  <a:pt x="39688" y="0"/>
                </a:cubicBezTo>
                <a:lnTo>
                  <a:pt x="612777" y="0"/>
                </a:lnTo>
                <a:cubicBezTo>
                  <a:pt x="634696" y="0"/>
                  <a:pt x="652465" y="17769"/>
                  <a:pt x="652465" y="39688"/>
                </a:cubicBezTo>
                <a:cubicBezTo>
                  <a:pt x="652465" y="92605"/>
                  <a:pt x="804865" y="221721"/>
                  <a:pt x="804865" y="274638"/>
                </a:cubicBezTo>
                <a:cubicBezTo>
                  <a:pt x="804865" y="296557"/>
                  <a:pt x="634696" y="238126"/>
                  <a:pt x="612777" y="238126"/>
                </a:cubicBezTo>
                <a:lnTo>
                  <a:pt x="39688" y="238126"/>
                </a:lnTo>
                <a:cubicBezTo>
                  <a:pt x="17769" y="238126"/>
                  <a:pt x="0" y="220357"/>
                  <a:pt x="0" y="198438"/>
                </a:cubicBezTo>
                <a:lnTo>
                  <a:pt x="0" y="39688"/>
                </a:lnTo>
                <a:close/>
              </a:path>
            </a:pathLst>
          </a:custGeom>
          <a:solidFill>
            <a:srgbClr val="3377FF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AF9C1B-0D29-45E5-84AB-AB33AE702417}"/>
              </a:ext>
            </a:extLst>
          </p:cNvPr>
          <p:cNvSpPr/>
          <p:nvPr/>
        </p:nvSpPr>
        <p:spPr>
          <a:xfrm>
            <a:off x="5895975" y="1993672"/>
            <a:ext cx="1876425" cy="1171575"/>
          </a:xfrm>
          <a:prstGeom prst="roundRect">
            <a:avLst/>
          </a:prstGeom>
          <a:solidFill>
            <a:srgbClr val="5890FF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C99453-12EA-4FB3-857D-134AD6BCF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582" y="2024552"/>
            <a:ext cx="1098635" cy="110092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9F85E0-D34A-418B-A02A-7CAC56EA4A51}"/>
              </a:ext>
            </a:extLst>
          </p:cNvPr>
          <p:cNvSpPr/>
          <p:nvPr/>
        </p:nvSpPr>
        <p:spPr>
          <a:xfrm>
            <a:off x="4410075" y="3279547"/>
            <a:ext cx="1181100" cy="432257"/>
          </a:xfrm>
          <a:prstGeom prst="roundRect">
            <a:avLst/>
          </a:prstGeom>
          <a:gradFill>
            <a:gsLst>
              <a:gs pos="0">
                <a:srgbClr val="5890FF"/>
              </a:gs>
              <a:gs pos="100000">
                <a:srgbClr val="3377FF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842E86-17EA-4E6E-8880-15EBD160F4AE}"/>
              </a:ext>
            </a:extLst>
          </p:cNvPr>
          <p:cNvSpPr txBox="1"/>
          <p:nvPr/>
        </p:nvSpPr>
        <p:spPr>
          <a:xfrm>
            <a:off x="4410075" y="3247193"/>
            <a:ext cx="118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F5F2E8"/>
                </a:solidFill>
                <a:latin typeface="Calibri" panose="020F0502020204030204"/>
              </a:rPr>
              <a:t>item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5F2E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05BB13-C0FF-4460-9E64-153C8D4694EF}"/>
              </a:ext>
            </a:extLst>
          </p:cNvPr>
          <p:cNvSpPr/>
          <p:nvPr/>
        </p:nvSpPr>
        <p:spPr>
          <a:xfrm>
            <a:off x="5910262" y="3283326"/>
            <a:ext cx="1862138" cy="432257"/>
          </a:xfrm>
          <a:prstGeom prst="roundRect">
            <a:avLst/>
          </a:prstGeom>
          <a:gradFill>
            <a:gsLst>
              <a:gs pos="0">
                <a:srgbClr val="5890FF"/>
              </a:gs>
              <a:gs pos="100000">
                <a:srgbClr val="3377FF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8BA28E-CF4B-4B4D-AAE1-2BB6D07FE125}"/>
              </a:ext>
            </a:extLst>
          </p:cNvPr>
          <p:cNvSpPr txBox="1"/>
          <p:nvPr/>
        </p:nvSpPr>
        <p:spPr>
          <a:xfrm>
            <a:off x="5895974" y="3250972"/>
            <a:ext cx="187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F5F2E8"/>
                </a:solidFill>
                <a:latin typeface="Calibri" panose="020F0502020204030204"/>
              </a:rPr>
              <a:t>item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5F2E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B3EE0C-D4AA-4D34-A86C-F0935AC220F8}"/>
              </a:ext>
            </a:extLst>
          </p:cNvPr>
          <p:cNvSpPr txBox="1"/>
          <p:nvPr/>
        </p:nvSpPr>
        <p:spPr>
          <a:xfrm>
            <a:off x="0" y="112198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b="1" dirty="0">
                <a:solidFill>
                  <a:srgbClr val="5890FF"/>
                </a:solidFill>
                <a:latin typeface="Calibri" panose="020F0502020204030204"/>
              </a:rPr>
              <a:t>T</a:t>
            </a: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589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itle</a:t>
            </a: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589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heading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rgbClr val="5890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80A786-3557-4143-90BA-2183751ADF1A}"/>
              </a:ext>
            </a:extLst>
          </p:cNvPr>
          <p:cNvSpPr txBox="1"/>
          <p:nvPr/>
        </p:nvSpPr>
        <p:spPr>
          <a:xfrm>
            <a:off x="4211743" y="3715583"/>
            <a:ext cx="157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890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Full description of this item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F9D7E2-6B15-4647-A72A-68E9C9E88EFE}"/>
              </a:ext>
            </a:extLst>
          </p:cNvPr>
          <p:cNvSpPr txBox="1"/>
          <p:nvPr/>
        </p:nvSpPr>
        <p:spPr>
          <a:xfrm>
            <a:off x="5895972" y="3708858"/>
            <a:ext cx="1862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890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Full description of this item</a:t>
            </a:r>
          </a:p>
        </p:txBody>
      </p:sp>
    </p:spTree>
    <p:extLst>
      <p:ext uri="{BB962C8B-B14F-4D97-AF65-F5344CB8AC3E}">
        <p14:creationId xmlns:p14="http://schemas.microsoft.com/office/powerpoint/2010/main" val="57262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F727C7-D966-4D87-AC71-6E2231935316}"/>
              </a:ext>
            </a:extLst>
          </p:cNvPr>
          <p:cNvSpPr/>
          <p:nvPr/>
        </p:nvSpPr>
        <p:spPr>
          <a:xfrm>
            <a:off x="6290294" y="482067"/>
            <a:ext cx="1657351" cy="285751"/>
          </a:xfrm>
          <a:prstGeom prst="roundRect">
            <a:avLst/>
          </a:prstGeom>
          <a:solidFill>
            <a:srgbClr val="91520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id="{5EBE58A7-1D20-41E1-879A-2D759EE46E83}"/>
              </a:ext>
            </a:extLst>
          </p:cNvPr>
          <p:cNvSpPr/>
          <p:nvPr/>
        </p:nvSpPr>
        <p:spPr>
          <a:xfrm>
            <a:off x="6209331" y="345771"/>
            <a:ext cx="804865" cy="425378"/>
          </a:xfrm>
          <a:custGeom>
            <a:avLst/>
            <a:gdLst>
              <a:gd name="connsiteX0" fmla="*/ 0 w 652465"/>
              <a:gd name="connsiteY0" fmla="*/ 39688 h 238126"/>
              <a:gd name="connsiteX1" fmla="*/ 39688 w 652465"/>
              <a:gd name="connsiteY1" fmla="*/ 0 h 238126"/>
              <a:gd name="connsiteX2" fmla="*/ 612777 w 652465"/>
              <a:gd name="connsiteY2" fmla="*/ 0 h 238126"/>
              <a:gd name="connsiteX3" fmla="*/ 652465 w 652465"/>
              <a:gd name="connsiteY3" fmla="*/ 39688 h 238126"/>
              <a:gd name="connsiteX4" fmla="*/ 652465 w 652465"/>
              <a:gd name="connsiteY4" fmla="*/ 198438 h 238126"/>
              <a:gd name="connsiteX5" fmla="*/ 612777 w 652465"/>
              <a:gd name="connsiteY5" fmla="*/ 238126 h 238126"/>
              <a:gd name="connsiteX6" fmla="*/ 39688 w 652465"/>
              <a:gd name="connsiteY6" fmla="*/ 238126 h 238126"/>
              <a:gd name="connsiteX7" fmla="*/ 0 w 652465"/>
              <a:gd name="connsiteY7" fmla="*/ 198438 h 238126"/>
              <a:gd name="connsiteX8" fmla="*/ 0 w 652465"/>
              <a:gd name="connsiteY8" fmla="*/ 39688 h 238126"/>
              <a:gd name="connsiteX0" fmla="*/ 0 w 804865"/>
              <a:gd name="connsiteY0" fmla="*/ 39688 h 279557"/>
              <a:gd name="connsiteX1" fmla="*/ 39688 w 804865"/>
              <a:gd name="connsiteY1" fmla="*/ 0 h 279557"/>
              <a:gd name="connsiteX2" fmla="*/ 612777 w 804865"/>
              <a:gd name="connsiteY2" fmla="*/ 0 h 279557"/>
              <a:gd name="connsiteX3" fmla="*/ 652465 w 804865"/>
              <a:gd name="connsiteY3" fmla="*/ 39688 h 279557"/>
              <a:gd name="connsiteX4" fmla="*/ 804865 w 804865"/>
              <a:gd name="connsiteY4" fmla="*/ 274638 h 279557"/>
              <a:gd name="connsiteX5" fmla="*/ 612777 w 804865"/>
              <a:gd name="connsiteY5" fmla="*/ 238126 h 279557"/>
              <a:gd name="connsiteX6" fmla="*/ 39688 w 804865"/>
              <a:gd name="connsiteY6" fmla="*/ 238126 h 279557"/>
              <a:gd name="connsiteX7" fmla="*/ 0 w 804865"/>
              <a:gd name="connsiteY7" fmla="*/ 198438 h 279557"/>
              <a:gd name="connsiteX8" fmla="*/ 0 w 804865"/>
              <a:gd name="connsiteY8" fmla="*/ 39688 h 279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4865" h="279557">
                <a:moveTo>
                  <a:pt x="0" y="39688"/>
                </a:moveTo>
                <a:cubicBezTo>
                  <a:pt x="0" y="17769"/>
                  <a:pt x="17769" y="0"/>
                  <a:pt x="39688" y="0"/>
                </a:cubicBezTo>
                <a:lnTo>
                  <a:pt x="612777" y="0"/>
                </a:lnTo>
                <a:cubicBezTo>
                  <a:pt x="634696" y="0"/>
                  <a:pt x="652465" y="17769"/>
                  <a:pt x="652465" y="39688"/>
                </a:cubicBezTo>
                <a:cubicBezTo>
                  <a:pt x="652465" y="92605"/>
                  <a:pt x="804865" y="221721"/>
                  <a:pt x="804865" y="274638"/>
                </a:cubicBezTo>
                <a:cubicBezTo>
                  <a:pt x="804865" y="296557"/>
                  <a:pt x="634696" y="238126"/>
                  <a:pt x="612777" y="238126"/>
                </a:cubicBezTo>
                <a:lnTo>
                  <a:pt x="39688" y="238126"/>
                </a:lnTo>
                <a:cubicBezTo>
                  <a:pt x="17769" y="238126"/>
                  <a:pt x="0" y="220357"/>
                  <a:pt x="0" y="198438"/>
                </a:cubicBezTo>
                <a:lnTo>
                  <a:pt x="0" y="39688"/>
                </a:lnTo>
                <a:close/>
              </a:path>
            </a:pathLst>
          </a:custGeom>
          <a:solidFill>
            <a:srgbClr val="D37707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1C2D60-F808-4BAF-8951-EF88EF63946D}"/>
              </a:ext>
            </a:extLst>
          </p:cNvPr>
          <p:cNvSpPr/>
          <p:nvPr/>
        </p:nvSpPr>
        <p:spPr>
          <a:xfrm>
            <a:off x="6195044" y="567792"/>
            <a:ext cx="1876425" cy="1171575"/>
          </a:xfrm>
          <a:prstGeom prst="roundRect">
            <a:avLst/>
          </a:prstGeom>
          <a:solidFill>
            <a:srgbClr val="F89D2C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B327559F-8CD8-41A2-827E-3DA3BBD48DBA}"/>
              </a:ext>
            </a:extLst>
          </p:cNvPr>
          <p:cNvSpPr/>
          <p:nvPr/>
        </p:nvSpPr>
        <p:spPr>
          <a:xfrm>
            <a:off x="4463383" y="360599"/>
            <a:ext cx="972000" cy="1332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514C5ED1-6C61-445E-A3AB-B734070617F0}"/>
              </a:ext>
            </a:extLst>
          </p:cNvPr>
          <p:cNvSpPr/>
          <p:nvPr/>
        </p:nvSpPr>
        <p:spPr>
          <a:xfrm>
            <a:off x="5223044" y="359365"/>
            <a:ext cx="213923" cy="208427"/>
          </a:xfrm>
          <a:custGeom>
            <a:avLst/>
            <a:gdLst>
              <a:gd name="connsiteX0" fmla="*/ 0 w 238575"/>
              <a:gd name="connsiteY0" fmla="*/ 109538 h 219075"/>
              <a:gd name="connsiteX1" fmla="*/ 119288 w 238575"/>
              <a:gd name="connsiteY1" fmla="*/ 0 h 219075"/>
              <a:gd name="connsiteX2" fmla="*/ 238576 w 238575"/>
              <a:gd name="connsiteY2" fmla="*/ 109538 h 219075"/>
              <a:gd name="connsiteX3" fmla="*/ 119288 w 238575"/>
              <a:gd name="connsiteY3" fmla="*/ 219076 h 219075"/>
              <a:gd name="connsiteX4" fmla="*/ 0 w 238575"/>
              <a:gd name="connsiteY4" fmla="*/ 109538 h 219075"/>
              <a:gd name="connsiteX0" fmla="*/ 7012 w 245588"/>
              <a:gd name="connsiteY0" fmla="*/ 109538 h 225090"/>
              <a:gd name="connsiteX1" fmla="*/ 126300 w 245588"/>
              <a:gd name="connsiteY1" fmla="*/ 0 h 225090"/>
              <a:gd name="connsiteX2" fmla="*/ 245588 w 245588"/>
              <a:gd name="connsiteY2" fmla="*/ 109538 h 225090"/>
              <a:gd name="connsiteX3" fmla="*/ 126300 w 245588"/>
              <a:gd name="connsiteY3" fmla="*/ 219076 h 225090"/>
              <a:gd name="connsiteX4" fmla="*/ 26062 w 245588"/>
              <a:gd name="connsiteY4" fmla="*/ 200025 h 225090"/>
              <a:gd name="connsiteX5" fmla="*/ 7012 w 245588"/>
              <a:gd name="connsiteY5" fmla="*/ 109538 h 225090"/>
              <a:gd name="connsiteX0" fmla="*/ 11482 w 250058"/>
              <a:gd name="connsiteY0" fmla="*/ 109538 h 228491"/>
              <a:gd name="connsiteX1" fmla="*/ 130770 w 250058"/>
              <a:gd name="connsiteY1" fmla="*/ 0 h 228491"/>
              <a:gd name="connsiteX2" fmla="*/ 250058 w 250058"/>
              <a:gd name="connsiteY2" fmla="*/ 109538 h 228491"/>
              <a:gd name="connsiteX3" fmla="*/ 130770 w 250058"/>
              <a:gd name="connsiteY3" fmla="*/ 219076 h 228491"/>
              <a:gd name="connsiteX4" fmla="*/ 30532 w 250058"/>
              <a:gd name="connsiteY4" fmla="*/ 200025 h 228491"/>
              <a:gd name="connsiteX5" fmla="*/ 11482 w 250058"/>
              <a:gd name="connsiteY5" fmla="*/ 109538 h 228491"/>
              <a:gd name="connsiteX0" fmla="*/ 11482 w 250058"/>
              <a:gd name="connsiteY0" fmla="*/ 109538 h 228491"/>
              <a:gd name="connsiteX1" fmla="*/ 130770 w 250058"/>
              <a:gd name="connsiteY1" fmla="*/ 0 h 228491"/>
              <a:gd name="connsiteX2" fmla="*/ 250058 w 250058"/>
              <a:gd name="connsiteY2" fmla="*/ 109538 h 228491"/>
              <a:gd name="connsiteX3" fmla="*/ 130770 w 250058"/>
              <a:gd name="connsiteY3" fmla="*/ 219076 h 228491"/>
              <a:gd name="connsiteX4" fmla="*/ 30532 w 250058"/>
              <a:gd name="connsiteY4" fmla="*/ 200025 h 228491"/>
              <a:gd name="connsiteX5" fmla="*/ 11482 w 250058"/>
              <a:gd name="connsiteY5" fmla="*/ 109538 h 228491"/>
              <a:gd name="connsiteX0" fmla="*/ 3689 w 242265"/>
              <a:gd name="connsiteY0" fmla="*/ 109538 h 228491"/>
              <a:gd name="connsiteX1" fmla="*/ 122977 w 242265"/>
              <a:gd name="connsiteY1" fmla="*/ 0 h 228491"/>
              <a:gd name="connsiteX2" fmla="*/ 242265 w 242265"/>
              <a:gd name="connsiteY2" fmla="*/ 109538 h 228491"/>
              <a:gd name="connsiteX3" fmla="*/ 122977 w 242265"/>
              <a:gd name="connsiteY3" fmla="*/ 219076 h 228491"/>
              <a:gd name="connsiteX4" fmla="*/ 22739 w 242265"/>
              <a:gd name="connsiteY4" fmla="*/ 200025 h 228491"/>
              <a:gd name="connsiteX5" fmla="*/ 3689 w 242265"/>
              <a:gd name="connsiteY5" fmla="*/ 109538 h 228491"/>
              <a:gd name="connsiteX0" fmla="*/ 3689 w 242265"/>
              <a:gd name="connsiteY0" fmla="*/ 109538 h 221317"/>
              <a:gd name="connsiteX1" fmla="*/ 122977 w 242265"/>
              <a:gd name="connsiteY1" fmla="*/ 0 h 221317"/>
              <a:gd name="connsiteX2" fmla="*/ 242265 w 242265"/>
              <a:gd name="connsiteY2" fmla="*/ 109538 h 221317"/>
              <a:gd name="connsiteX3" fmla="*/ 122977 w 242265"/>
              <a:gd name="connsiteY3" fmla="*/ 219076 h 221317"/>
              <a:gd name="connsiteX4" fmla="*/ 22739 w 242265"/>
              <a:gd name="connsiteY4" fmla="*/ 200025 h 221317"/>
              <a:gd name="connsiteX5" fmla="*/ 3689 w 242265"/>
              <a:gd name="connsiteY5" fmla="*/ 109538 h 221317"/>
              <a:gd name="connsiteX0" fmla="*/ 5051 w 243627"/>
              <a:gd name="connsiteY0" fmla="*/ 109538 h 245292"/>
              <a:gd name="connsiteX1" fmla="*/ 124339 w 243627"/>
              <a:gd name="connsiteY1" fmla="*/ 0 h 245292"/>
              <a:gd name="connsiteX2" fmla="*/ 243627 w 243627"/>
              <a:gd name="connsiteY2" fmla="*/ 109538 h 245292"/>
              <a:gd name="connsiteX3" fmla="*/ 124339 w 243627"/>
              <a:gd name="connsiteY3" fmla="*/ 219076 h 245292"/>
              <a:gd name="connsiteX4" fmla="*/ 9012 w 243627"/>
              <a:gd name="connsiteY4" fmla="*/ 245292 h 245292"/>
              <a:gd name="connsiteX5" fmla="*/ 5051 w 243627"/>
              <a:gd name="connsiteY5" fmla="*/ 109538 h 245292"/>
              <a:gd name="connsiteX0" fmla="*/ 24614 w 234615"/>
              <a:gd name="connsiteY0" fmla="*/ 72673 h 246527"/>
              <a:gd name="connsiteX1" fmla="*/ 115327 w 234615"/>
              <a:gd name="connsiteY1" fmla="*/ 1235 h 246527"/>
              <a:gd name="connsiteX2" fmla="*/ 234615 w 234615"/>
              <a:gd name="connsiteY2" fmla="*/ 110773 h 246527"/>
              <a:gd name="connsiteX3" fmla="*/ 115327 w 234615"/>
              <a:gd name="connsiteY3" fmla="*/ 220311 h 246527"/>
              <a:gd name="connsiteX4" fmla="*/ 0 w 234615"/>
              <a:gd name="connsiteY4" fmla="*/ 246527 h 246527"/>
              <a:gd name="connsiteX5" fmla="*/ 24614 w 234615"/>
              <a:gd name="connsiteY5" fmla="*/ 72673 h 246527"/>
              <a:gd name="connsiteX0" fmla="*/ 24614 w 236197"/>
              <a:gd name="connsiteY0" fmla="*/ 72673 h 246527"/>
              <a:gd name="connsiteX1" fmla="*/ 115327 w 236197"/>
              <a:gd name="connsiteY1" fmla="*/ 1235 h 246527"/>
              <a:gd name="connsiteX2" fmla="*/ 234615 w 236197"/>
              <a:gd name="connsiteY2" fmla="*/ 110773 h 246527"/>
              <a:gd name="connsiteX3" fmla="*/ 172477 w 236197"/>
              <a:gd name="connsiteY3" fmla="*/ 153636 h 246527"/>
              <a:gd name="connsiteX4" fmla="*/ 0 w 236197"/>
              <a:gd name="connsiteY4" fmla="*/ 246527 h 246527"/>
              <a:gd name="connsiteX5" fmla="*/ 24614 w 236197"/>
              <a:gd name="connsiteY5" fmla="*/ 72673 h 246527"/>
              <a:gd name="connsiteX0" fmla="*/ 2340 w 213923"/>
              <a:gd name="connsiteY0" fmla="*/ 72673 h 208427"/>
              <a:gd name="connsiteX1" fmla="*/ 93053 w 213923"/>
              <a:gd name="connsiteY1" fmla="*/ 1235 h 208427"/>
              <a:gd name="connsiteX2" fmla="*/ 212341 w 213923"/>
              <a:gd name="connsiteY2" fmla="*/ 110773 h 208427"/>
              <a:gd name="connsiteX3" fmla="*/ 150203 w 213923"/>
              <a:gd name="connsiteY3" fmla="*/ 153636 h 208427"/>
              <a:gd name="connsiteX4" fmla="*/ 53926 w 213923"/>
              <a:gd name="connsiteY4" fmla="*/ 208427 h 208427"/>
              <a:gd name="connsiteX5" fmla="*/ 2340 w 213923"/>
              <a:gd name="connsiteY5" fmla="*/ 72673 h 20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23" h="208427">
                <a:moveTo>
                  <a:pt x="2340" y="72673"/>
                </a:moveTo>
                <a:cubicBezTo>
                  <a:pt x="2340" y="12177"/>
                  <a:pt x="58053" y="-5115"/>
                  <a:pt x="93053" y="1235"/>
                </a:cubicBezTo>
                <a:cubicBezTo>
                  <a:pt x="128053" y="7585"/>
                  <a:pt x="202816" y="85373"/>
                  <a:pt x="212341" y="110773"/>
                </a:cubicBezTo>
                <a:cubicBezTo>
                  <a:pt x="221866" y="136173"/>
                  <a:pt x="186791" y="138555"/>
                  <a:pt x="150203" y="153636"/>
                </a:cubicBezTo>
                <a:cubicBezTo>
                  <a:pt x="113615" y="168717"/>
                  <a:pt x="107003" y="175380"/>
                  <a:pt x="53926" y="208427"/>
                </a:cubicBezTo>
                <a:cubicBezTo>
                  <a:pt x="64223" y="163011"/>
                  <a:pt x="-14366" y="106011"/>
                  <a:pt x="2340" y="726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6CC8C0-38A6-46EC-9C85-E9549BCD5B7E}"/>
              </a:ext>
            </a:extLst>
          </p:cNvPr>
          <p:cNvSpPr/>
          <p:nvPr/>
        </p:nvSpPr>
        <p:spPr>
          <a:xfrm>
            <a:off x="6290294" y="2317493"/>
            <a:ext cx="1657351" cy="285751"/>
          </a:xfrm>
          <a:prstGeom prst="roundRect">
            <a:avLst/>
          </a:prstGeom>
          <a:gradFill flip="none" rotWithShape="1">
            <a:gsLst>
              <a:gs pos="100000">
                <a:srgbClr val="553003"/>
              </a:gs>
              <a:gs pos="74000">
                <a:srgbClr val="915205"/>
              </a:gs>
            </a:gsLst>
            <a:lin ang="0" scaled="1"/>
            <a:tileRect/>
          </a:gra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727D12B0-B0FC-4231-912B-CE12F21F33EC}"/>
              </a:ext>
            </a:extLst>
          </p:cNvPr>
          <p:cNvSpPr/>
          <p:nvPr/>
        </p:nvSpPr>
        <p:spPr>
          <a:xfrm>
            <a:off x="6209331" y="2181197"/>
            <a:ext cx="804865" cy="425378"/>
          </a:xfrm>
          <a:custGeom>
            <a:avLst/>
            <a:gdLst>
              <a:gd name="connsiteX0" fmla="*/ 0 w 652465"/>
              <a:gd name="connsiteY0" fmla="*/ 39688 h 238126"/>
              <a:gd name="connsiteX1" fmla="*/ 39688 w 652465"/>
              <a:gd name="connsiteY1" fmla="*/ 0 h 238126"/>
              <a:gd name="connsiteX2" fmla="*/ 612777 w 652465"/>
              <a:gd name="connsiteY2" fmla="*/ 0 h 238126"/>
              <a:gd name="connsiteX3" fmla="*/ 652465 w 652465"/>
              <a:gd name="connsiteY3" fmla="*/ 39688 h 238126"/>
              <a:gd name="connsiteX4" fmla="*/ 652465 w 652465"/>
              <a:gd name="connsiteY4" fmla="*/ 198438 h 238126"/>
              <a:gd name="connsiteX5" fmla="*/ 612777 w 652465"/>
              <a:gd name="connsiteY5" fmla="*/ 238126 h 238126"/>
              <a:gd name="connsiteX6" fmla="*/ 39688 w 652465"/>
              <a:gd name="connsiteY6" fmla="*/ 238126 h 238126"/>
              <a:gd name="connsiteX7" fmla="*/ 0 w 652465"/>
              <a:gd name="connsiteY7" fmla="*/ 198438 h 238126"/>
              <a:gd name="connsiteX8" fmla="*/ 0 w 652465"/>
              <a:gd name="connsiteY8" fmla="*/ 39688 h 238126"/>
              <a:gd name="connsiteX0" fmla="*/ 0 w 804865"/>
              <a:gd name="connsiteY0" fmla="*/ 39688 h 279557"/>
              <a:gd name="connsiteX1" fmla="*/ 39688 w 804865"/>
              <a:gd name="connsiteY1" fmla="*/ 0 h 279557"/>
              <a:gd name="connsiteX2" fmla="*/ 612777 w 804865"/>
              <a:gd name="connsiteY2" fmla="*/ 0 h 279557"/>
              <a:gd name="connsiteX3" fmla="*/ 652465 w 804865"/>
              <a:gd name="connsiteY3" fmla="*/ 39688 h 279557"/>
              <a:gd name="connsiteX4" fmla="*/ 804865 w 804865"/>
              <a:gd name="connsiteY4" fmla="*/ 274638 h 279557"/>
              <a:gd name="connsiteX5" fmla="*/ 612777 w 804865"/>
              <a:gd name="connsiteY5" fmla="*/ 238126 h 279557"/>
              <a:gd name="connsiteX6" fmla="*/ 39688 w 804865"/>
              <a:gd name="connsiteY6" fmla="*/ 238126 h 279557"/>
              <a:gd name="connsiteX7" fmla="*/ 0 w 804865"/>
              <a:gd name="connsiteY7" fmla="*/ 198438 h 279557"/>
              <a:gd name="connsiteX8" fmla="*/ 0 w 804865"/>
              <a:gd name="connsiteY8" fmla="*/ 39688 h 279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4865" h="279557">
                <a:moveTo>
                  <a:pt x="0" y="39688"/>
                </a:moveTo>
                <a:cubicBezTo>
                  <a:pt x="0" y="17769"/>
                  <a:pt x="17769" y="0"/>
                  <a:pt x="39688" y="0"/>
                </a:cubicBezTo>
                <a:lnTo>
                  <a:pt x="612777" y="0"/>
                </a:lnTo>
                <a:cubicBezTo>
                  <a:pt x="634696" y="0"/>
                  <a:pt x="652465" y="17769"/>
                  <a:pt x="652465" y="39688"/>
                </a:cubicBezTo>
                <a:cubicBezTo>
                  <a:pt x="652465" y="92605"/>
                  <a:pt x="804865" y="221721"/>
                  <a:pt x="804865" y="274638"/>
                </a:cubicBezTo>
                <a:cubicBezTo>
                  <a:pt x="804865" y="296557"/>
                  <a:pt x="634696" y="238126"/>
                  <a:pt x="612777" y="238126"/>
                </a:cubicBezTo>
                <a:lnTo>
                  <a:pt x="39688" y="238126"/>
                </a:lnTo>
                <a:cubicBezTo>
                  <a:pt x="17769" y="238126"/>
                  <a:pt x="0" y="220357"/>
                  <a:pt x="0" y="198438"/>
                </a:cubicBezTo>
                <a:lnTo>
                  <a:pt x="0" y="39688"/>
                </a:lnTo>
                <a:close/>
              </a:path>
            </a:pathLst>
          </a:custGeom>
          <a:gradFill>
            <a:gsLst>
              <a:gs pos="100000">
                <a:srgbClr val="D37707"/>
              </a:gs>
              <a:gs pos="0">
                <a:srgbClr val="915205"/>
              </a:gs>
            </a:gsLst>
            <a:lin ang="5400000" scaled="1"/>
          </a:gra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9ADAB5-8F62-44F6-B3E4-A7A4C66B21AE}"/>
              </a:ext>
            </a:extLst>
          </p:cNvPr>
          <p:cNvSpPr/>
          <p:nvPr/>
        </p:nvSpPr>
        <p:spPr>
          <a:xfrm>
            <a:off x="6195044" y="2403218"/>
            <a:ext cx="1876425" cy="1171575"/>
          </a:xfrm>
          <a:prstGeom prst="roundRect">
            <a:avLst/>
          </a:prstGeom>
          <a:gradFill>
            <a:gsLst>
              <a:gs pos="0">
                <a:srgbClr val="F89D2C"/>
              </a:gs>
              <a:gs pos="100000">
                <a:srgbClr val="AE6206"/>
              </a:gs>
            </a:gsLst>
            <a:lin ang="5400000" scaled="1"/>
          </a:gra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585393F5-53C7-40C2-AEBD-DE97AB8E0FD9}"/>
              </a:ext>
            </a:extLst>
          </p:cNvPr>
          <p:cNvSpPr/>
          <p:nvPr/>
        </p:nvSpPr>
        <p:spPr>
          <a:xfrm>
            <a:off x="4463383" y="2196025"/>
            <a:ext cx="972000" cy="133200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C1BBA247-245B-4C78-9710-B9DA40D23325}"/>
              </a:ext>
            </a:extLst>
          </p:cNvPr>
          <p:cNvSpPr/>
          <p:nvPr/>
        </p:nvSpPr>
        <p:spPr>
          <a:xfrm>
            <a:off x="5223044" y="2194791"/>
            <a:ext cx="213923" cy="208427"/>
          </a:xfrm>
          <a:custGeom>
            <a:avLst/>
            <a:gdLst>
              <a:gd name="connsiteX0" fmla="*/ 0 w 238575"/>
              <a:gd name="connsiteY0" fmla="*/ 109538 h 219075"/>
              <a:gd name="connsiteX1" fmla="*/ 119288 w 238575"/>
              <a:gd name="connsiteY1" fmla="*/ 0 h 219075"/>
              <a:gd name="connsiteX2" fmla="*/ 238576 w 238575"/>
              <a:gd name="connsiteY2" fmla="*/ 109538 h 219075"/>
              <a:gd name="connsiteX3" fmla="*/ 119288 w 238575"/>
              <a:gd name="connsiteY3" fmla="*/ 219076 h 219075"/>
              <a:gd name="connsiteX4" fmla="*/ 0 w 238575"/>
              <a:gd name="connsiteY4" fmla="*/ 109538 h 219075"/>
              <a:gd name="connsiteX0" fmla="*/ 7012 w 245588"/>
              <a:gd name="connsiteY0" fmla="*/ 109538 h 225090"/>
              <a:gd name="connsiteX1" fmla="*/ 126300 w 245588"/>
              <a:gd name="connsiteY1" fmla="*/ 0 h 225090"/>
              <a:gd name="connsiteX2" fmla="*/ 245588 w 245588"/>
              <a:gd name="connsiteY2" fmla="*/ 109538 h 225090"/>
              <a:gd name="connsiteX3" fmla="*/ 126300 w 245588"/>
              <a:gd name="connsiteY3" fmla="*/ 219076 h 225090"/>
              <a:gd name="connsiteX4" fmla="*/ 26062 w 245588"/>
              <a:gd name="connsiteY4" fmla="*/ 200025 h 225090"/>
              <a:gd name="connsiteX5" fmla="*/ 7012 w 245588"/>
              <a:gd name="connsiteY5" fmla="*/ 109538 h 225090"/>
              <a:gd name="connsiteX0" fmla="*/ 11482 w 250058"/>
              <a:gd name="connsiteY0" fmla="*/ 109538 h 228491"/>
              <a:gd name="connsiteX1" fmla="*/ 130770 w 250058"/>
              <a:gd name="connsiteY1" fmla="*/ 0 h 228491"/>
              <a:gd name="connsiteX2" fmla="*/ 250058 w 250058"/>
              <a:gd name="connsiteY2" fmla="*/ 109538 h 228491"/>
              <a:gd name="connsiteX3" fmla="*/ 130770 w 250058"/>
              <a:gd name="connsiteY3" fmla="*/ 219076 h 228491"/>
              <a:gd name="connsiteX4" fmla="*/ 30532 w 250058"/>
              <a:gd name="connsiteY4" fmla="*/ 200025 h 228491"/>
              <a:gd name="connsiteX5" fmla="*/ 11482 w 250058"/>
              <a:gd name="connsiteY5" fmla="*/ 109538 h 228491"/>
              <a:gd name="connsiteX0" fmla="*/ 11482 w 250058"/>
              <a:gd name="connsiteY0" fmla="*/ 109538 h 228491"/>
              <a:gd name="connsiteX1" fmla="*/ 130770 w 250058"/>
              <a:gd name="connsiteY1" fmla="*/ 0 h 228491"/>
              <a:gd name="connsiteX2" fmla="*/ 250058 w 250058"/>
              <a:gd name="connsiteY2" fmla="*/ 109538 h 228491"/>
              <a:gd name="connsiteX3" fmla="*/ 130770 w 250058"/>
              <a:gd name="connsiteY3" fmla="*/ 219076 h 228491"/>
              <a:gd name="connsiteX4" fmla="*/ 30532 w 250058"/>
              <a:gd name="connsiteY4" fmla="*/ 200025 h 228491"/>
              <a:gd name="connsiteX5" fmla="*/ 11482 w 250058"/>
              <a:gd name="connsiteY5" fmla="*/ 109538 h 228491"/>
              <a:gd name="connsiteX0" fmla="*/ 3689 w 242265"/>
              <a:gd name="connsiteY0" fmla="*/ 109538 h 228491"/>
              <a:gd name="connsiteX1" fmla="*/ 122977 w 242265"/>
              <a:gd name="connsiteY1" fmla="*/ 0 h 228491"/>
              <a:gd name="connsiteX2" fmla="*/ 242265 w 242265"/>
              <a:gd name="connsiteY2" fmla="*/ 109538 h 228491"/>
              <a:gd name="connsiteX3" fmla="*/ 122977 w 242265"/>
              <a:gd name="connsiteY3" fmla="*/ 219076 h 228491"/>
              <a:gd name="connsiteX4" fmla="*/ 22739 w 242265"/>
              <a:gd name="connsiteY4" fmla="*/ 200025 h 228491"/>
              <a:gd name="connsiteX5" fmla="*/ 3689 w 242265"/>
              <a:gd name="connsiteY5" fmla="*/ 109538 h 228491"/>
              <a:gd name="connsiteX0" fmla="*/ 3689 w 242265"/>
              <a:gd name="connsiteY0" fmla="*/ 109538 h 221317"/>
              <a:gd name="connsiteX1" fmla="*/ 122977 w 242265"/>
              <a:gd name="connsiteY1" fmla="*/ 0 h 221317"/>
              <a:gd name="connsiteX2" fmla="*/ 242265 w 242265"/>
              <a:gd name="connsiteY2" fmla="*/ 109538 h 221317"/>
              <a:gd name="connsiteX3" fmla="*/ 122977 w 242265"/>
              <a:gd name="connsiteY3" fmla="*/ 219076 h 221317"/>
              <a:gd name="connsiteX4" fmla="*/ 22739 w 242265"/>
              <a:gd name="connsiteY4" fmla="*/ 200025 h 221317"/>
              <a:gd name="connsiteX5" fmla="*/ 3689 w 242265"/>
              <a:gd name="connsiteY5" fmla="*/ 109538 h 221317"/>
              <a:gd name="connsiteX0" fmla="*/ 5051 w 243627"/>
              <a:gd name="connsiteY0" fmla="*/ 109538 h 245292"/>
              <a:gd name="connsiteX1" fmla="*/ 124339 w 243627"/>
              <a:gd name="connsiteY1" fmla="*/ 0 h 245292"/>
              <a:gd name="connsiteX2" fmla="*/ 243627 w 243627"/>
              <a:gd name="connsiteY2" fmla="*/ 109538 h 245292"/>
              <a:gd name="connsiteX3" fmla="*/ 124339 w 243627"/>
              <a:gd name="connsiteY3" fmla="*/ 219076 h 245292"/>
              <a:gd name="connsiteX4" fmla="*/ 9012 w 243627"/>
              <a:gd name="connsiteY4" fmla="*/ 245292 h 245292"/>
              <a:gd name="connsiteX5" fmla="*/ 5051 w 243627"/>
              <a:gd name="connsiteY5" fmla="*/ 109538 h 245292"/>
              <a:gd name="connsiteX0" fmla="*/ 24614 w 234615"/>
              <a:gd name="connsiteY0" fmla="*/ 72673 h 246527"/>
              <a:gd name="connsiteX1" fmla="*/ 115327 w 234615"/>
              <a:gd name="connsiteY1" fmla="*/ 1235 h 246527"/>
              <a:gd name="connsiteX2" fmla="*/ 234615 w 234615"/>
              <a:gd name="connsiteY2" fmla="*/ 110773 h 246527"/>
              <a:gd name="connsiteX3" fmla="*/ 115327 w 234615"/>
              <a:gd name="connsiteY3" fmla="*/ 220311 h 246527"/>
              <a:gd name="connsiteX4" fmla="*/ 0 w 234615"/>
              <a:gd name="connsiteY4" fmla="*/ 246527 h 246527"/>
              <a:gd name="connsiteX5" fmla="*/ 24614 w 234615"/>
              <a:gd name="connsiteY5" fmla="*/ 72673 h 246527"/>
              <a:gd name="connsiteX0" fmla="*/ 24614 w 236197"/>
              <a:gd name="connsiteY0" fmla="*/ 72673 h 246527"/>
              <a:gd name="connsiteX1" fmla="*/ 115327 w 236197"/>
              <a:gd name="connsiteY1" fmla="*/ 1235 h 246527"/>
              <a:gd name="connsiteX2" fmla="*/ 234615 w 236197"/>
              <a:gd name="connsiteY2" fmla="*/ 110773 h 246527"/>
              <a:gd name="connsiteX3" fmla="*/ 172477 w 236197"/>
              <a:gd name="connsiteY3" fmla="*/ 153636 h 246527"/>
              <a:gd name="connsiteX4" fmla="*/ 0 w 236197"/>
              <a:gd name="connsiteY4" fmla="*/ 246527 h 246527"/>
              <a:gd name="connsiteX5" fmla="*/ 24614 w 236197"/>
              <a:gd name="connsiteY5" fmla="*/ 72673 h 246527"/>
              <a:gd name="connsiteX0" fmla="*/ 2340 w 213923"/>
              <a:gd name="connsiteY0" fmla="*/ 72673 h 208427"/>
              <a:gd name="connsiteX1" fmla="*/ 93053 w 213923"/>
              <a:gd name="connsiteY1" fmla="*/ 1235 h 208427"/>
              <a:gd name="connsiteX2" fmla="*/ 212341 w 213923"/>
              <a:gd name="connsiteY2" fmla="*/ 110773 h 208427"/>
              <a:gd name="connsiteX3" fmla="*/ 150203 w 213923"/>
              <a:gd name="connsiteY3" fmla="*/ 153636 h 208427"/>
              <a:gd name="connsiteX4" fmla="*/ 53926 w 213923"/>
              <a:gd name="connsiteY4" fmla="*/ 208427 h 208427"/>
              <a:gd name="connsiteX5" fmla="*/ 2340 w 213923"/>
              <a:gd name="connsiteY5" fmla="*/ 72673 h 20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23" h="208427">
                <a:moveTo>
                  <a:pt x="2340" y="72673"/>
                </a:moveTo>
                <a:cubicBezTo>
                  <a:pt x="2340" y="12177"/>
                  <a:pt x="58053" y="-5115"/>
                  <a:pt x="93053" y="1235"/>
                </a:cubicBezTo>
                <a:cubicBezTo>
                  <a:pt x="128053" y="7585"/>
                  <a:pt x="202816" y="85373"/>
                  <a:pt x="212341" y="110773"/>
                </a:cubicBezTo>
                <a:cubicBezTo>
                  <a:pt x="221866" y="136173"/>
                  <a:pt x="186791" y="138555"/>
                  <a:pt x="150203" y="153636"/>
                </a:cubicBezTo>
                <a:cubicBezTo>
                  <a:pt x="113615" y="168717"/>
                  <a:pt x="107003" y="175380"/>
                  <a:pt x="53926" y="208427"/>
                </a:cubicBezTo>
                <a:cubicBezTo>
                  <a:pt x="64223" y="163011"/>
                  <a:pt x="-14366" y="106011"/>
                  <a:pt x="2340" y="72673"/>
                </a:cubicBezTo>
                <a:close/>
              </a:path>
            </a:pathLst>
          </a:custGeom>
          <a:gradFill>
            <a:gsLst>
              <a:gs pos="0">
                <a:srgbClr val="A6A6A6"/>
              </a:gs>
              <a:gs pos="100000">
                <a:srgbClr val="585858"/>
              </a:gs>
            </a:gsLst>
            <a:lin ang="5400000" scaled="1"/>
          </a:gra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3B59FC9-3965-4600-B1A7-856691901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93060">
            <a:off x="8775447" y="2203868"/>
            <a:ext cx="1572904" cy="1708088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65B0F01-0B62-4F39-9157-839B48607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993" y="1924218"/>
            <a:ext cx="1657350" cy="1902117"/>
          </a:xfrm>
          <a:prstGeom prst="rect">
            <a:avLst/>
          </a:prstGeom>
          <a:effectLst>
            <a:outerShdw blurRad="50800" dist="330200" algn="l" rotWithShape="0">
              <a:prstClr val="black">
                <a:alpha val="40000"/>
              </a:prstClr>
            </a:outerShdw>
          </a:effectLst>
          <a:scene3d>
            <a:camera prst="isometricOffAxis1Left"/>
            <a:lightRig rig="threePt" dir="t"/>
          </a:scene3d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4E9B7A1-5E77-4F57-B248-36B9643CF981}"/>
              </a:ext>
            </a:extLst>
          </p:cNvPr>
          <p:cNvSpPr/>
          <p:nvPr/>
        </p:nvSpPr>
        <p:spPr>
          <a:xfrm>
            <a:off x="6796520" y="4264377"/>
            <a:ext cx="3571876" cy="2247852"/>
          </a:xfrm>
          <a:prstGeom prst="rect">
            <a:avLst/>
          </a:prstGeom>
          <a:solidFill>
            <a:srgbClr val="F89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5">
            <a:extLst>
              <a:ext uri="{FF2B5EF4-FFF2-40B4-BE49-F238E27FC236}">
                <a16:creationId xmlns:a16="http://schemas.microsoft.com/office/drawing/2014/main" id="{B0BD624F-EB1F-4A5C-8A78-BFB39C6B0AB3}"/>
              </a:ext>
            </a:extLst>
          </p:cNvPr>
          <p:cNvSpPr/>
          <p:nvPr/>
        </p:nvSpPr>
        <p:spPr>
          <a:xfrm>
            <a:off x="7741644" y="4466658"/>
            <a:ext cx="962025" cy="471075"/>
          </a:xfrm>
          <a:custGeom>
            <a:avLst/>
            <a:gdLst>
              <a:gd name="connsiteX0" fmla="*/ 0 w 1709738"/>
              <a:gd name="connsiteY0" fmla="*/ 42001 h 252000"/>
              <a:gd name="connsiteX1" fmla="*/ 42001 w 1709738"/>
              <a:gd name="connsiteY1" fmla="*/ 0 h 252000"/>
              <a:gd name="connsiteX2" fmla="*/ 1667737 w 1709738"/>
              <a:gd name="connsiteY2" fmla="*/ 0 h 252000"/>
              <a:gd name="connsiteX3" fmla="*/ 1709738 w 1709738"/>
              <a:gd name="connsiteY3" fmla="*/ 42001 h 252000"/>
              <a:gd name="connsiteX4" fmla="*/ 1709738 w 1709738"/>
              <a:gd name="connsiteY4" fmla="*/ 209999 h 252000"/>
              <a:gd name="connsiteX5" fmla="*/ 1667737 w 1709738"/>
              <a:gd name="connsiteY5" fmla="*/ 252000 h 252000"/>
              <a:gd name="connsiteX6" fmla="*/ 42001 w 1709738"/>
              <a:gd name="connsiteY6" fmla="*/ 252000 h 252000"/>
              <a:gd name="connsiteX7" fmla="*/ 0 w 1709738"/>
              <a:gd name="connsiteY7" fmla="*/ 209999 h 252000"/>
              <a:gd name="connsiteX8" fmla="*/ 0 w 1709738"/>
              <a:gd name="connsiteY8" fmla="*/ 42001 h 252000"/>
              <a:gd name="connsiteX0" fmla="*/ 0 w 1803188"/>
              <a:gd name="connsiteY0" fmla="*/ 42001 h 252000"/>
              <a:gd name="connsiteX1" fmla="*/ 42001 w 1803188"/>
              <a:gd name="connsiteY1" fmla="*/ 0 h 252000"/>
              <a:gd name="connsiteX2" fmla="*/ 1667737 w 1803188"/>
              <a:gd name="connsiteY2" fmla="*/ 0 h 252000"/>
              <a:gd name="connsiteX3" fmla="*/ 1709738 w 1803188"/>
              <a:gd name="connsiteY3" fmla="*/ 209999 h 252000"/>
              <a:gd name="connsiteX4" fmla="*/ 1667737 w 1803188"/>
              <a:gd name="connsiteY4" fmla="*/ 252000 h 252000"/>
              <a:gd name="connsiteX5" fmla="*/ 42001 w 1803188"/>
              <a:gd name="connsiteY5" fmla="*/ 252000 h 252000"/>
              <a:gd name="connsiteX6" fmla="*/ 0 w 1803188"/>
              <a:gd name="connsiteY6" fmla="*/ 209999 h 252000"/>
              <a:gd name="connsiteX7" fmla="*/ 0 w 1803188"/>
              <a:gd name="connsiteY7" fmla="*/ 42001 h 252000"/>
              <a:gd name="connsiteX0" fmla="*/ 0 w 1870954"/>
              <a:gd name="connsiteY0" fmla="*/ 42001 h 252000"/>
              <a:gd name="connsiteX1" fmla="*/ 42001 w 1870954"/>
              <a:gd name="connsiteY1" fmla="*/ 0 h 252000"/>
              <a:gd name="connsiteX2" fmla="*/ 1667737 w 1870954"/>
              <a:gd name="connsiteY2" fmla="*/ 0 h 252000"/>
              <a:gd name="connsiteX3" fmla="*/ 1667737 w 1870954"/>
              <a:gd name="connsiteY3" fmla="*/ 252000 h 252000"/>
              <a:gd name="connsiteX4" fmla="*/ 42001 w 1870954"/>
              <a:gd name="connsiteY4" fmla="*/ 252000 h 252000"/>
              <a:gd name="connsiteX5" fmla="*/ 0 w 1870954"/>
              <a:gd name="connsiteY5" fmla="*/ 209999 h 252000"/>
              <a:gd name="connsiteX6" fmla="*/ 0 w 1870954"/>
              <a:gd name="connsiteY6" fmla="*/ 42001 h 252000"/>
              <a:gd name="connsiteX0" fmla="*/ 0 w 1667737"/>
              <a:gd name="connsiteY0" fmla="*/ 42001 h 252000"/>
              <a:gd name="connsiteX1" fmla="*/ 42001 w 1667737"/>
              <a:gd name="connsiteY1" fmla="*/ 0 h 252000"/>
              <a:gd name="connsiteX2" fmla="*/ 1667737 w 1667737"/>
              <a:gd name="connsiteY2" fmla="*/ 252000 h 252000"/>
              <a:gd name="connsiteX3" fmla="*/ 42001 w 1667737"/>
              <a:gd name="connsiteY3" fmla="*/ 252000 h 252000"/>
              <a:gd name="connsiteX4" fmla="*/ 0 w 1667737"/>
              <a:gd name="connsiteY4" fmla="*/ 209999 h 252000"/>
              <a:gd name="connsiteX5" fmla="*/ 0 w 1667737"/>
              <a:gd name="connsiteY5" fmla="*/ 42001 h 252000"/>
              <a:gd name="connsiteX0" fmla="*/ 0 w 1667737"/>
              <a:gd name="connsiteY0" fmla="*/ 42001 h 252000"/>
              <a:gd name="connsiteX1" fmla="*/ 42001 w 1667737"/>
              <a:gd name="connsiteY1" fmla="*/ 0 h 252000"/>
              <a:gd name="connsiteX2" fmla="*/ 568130 w 1667737"/>
              <a:gd name="connsiteY2" fmla="*/ 57150 h 252000"/>
              <a:gd name="connsiteX3" fmla="*/ 1667737 w 1667737"/>
              <a:gd name="connsiteY3" fmla="*/ 252000 h 252000"/>
              <a:gd name="connsiteX4" fmla="*/ 42001 w 1667737"/>
              <a:gd name="connsiteY4" fmla="*/ 252000 h 252000"/>
              <a:gd name="connsiteX5" fmla="*/ 0 w 1667737"/>
              <a:gd name="connsiteY5" fmla="*/ 209999 h 252000"/>
              <a:gd name="connsiteX6" fmla="*/ 0 w 1667737"/>
              <a:gd name="connsiteY6" fmla="*/ 42001 h 252000"/>
              <a:gd name="connsiteX0" fmla="*/ 0 w 1667737"/>
              <a:gd name="connsiteY0" fmla="*/ 42001 h 252000"/>
              <a:gd name="connsiteX1" fmla="*/ 42001 w 1667737"/>
              <a:gd name="connsiteY1" fmla="*/ 0 h 252000"/>
              <a:gd name="connsiteX2" fmla="*/ 806377 w 1667737"/>
              <a:gd name="connsiteY2" fmla="*/ 47625 h 252000"/>
              <a:gd name="connsiteX3" fmla="*/ 1667737 w 1667737"/>
              <a:gd name="connsiteY3" fmla="*/ 252000 h 252000"/>
              <a:gd name="connsiteX4" fmla="*/ 42001 w 1667737"/>
              <a:gd name="connsiteY4" fmla="*/ 252000 h 252000"/>
              <a:gd name="connsiteX5" fmla="*/ 0 w 1667737"/>
              <a:gd name="connsiteY5" fmla="*/ 209999 h 252000"/>
              <a:gd name="connsiteX6" fmla="*/ 0 w 1667737"/>
              <a:gd name="connsiteY6" fmla="*/ 42001 h 252000"/>
              <a:gd name="connsiteX0" fmla="*/ 0 w 1667737"/>
              <a:gd name="connsiteY0" fmla="*/ 42001 h 252000"/>
              <a:gd name="connsiteX1" fmla="*/ 42001 w 1667737"/>
              <a:gd name="connsiteY1" fmla="*/ 0 h 252000"/>
              <a:gd name="connsiteX2" fmla="*/ 934665 w 1667737"/>
              <a:gd name="connsiteY2" fmla="*/ 9525 h 252000"/>
              <a:gd name="connsiteX3" fmla="*/ 1667737 w 1667737"/>
              <a:gd name="connsiteY3" fmla="*/ 252000 h 252000"/>
              <a:gd name="connsiteX4" fmla="*/ 42001 w 1667737"/>
              <a:gd name="connsiteY4" fmla="*/ 252000 h 252000"/>
              <a:gd name="connsiteX5" fmla="*/ 0 w 1667737"/>
              <a:gd name="connsiteY5" fmla="*/ 209999 h 252000"/>
              <a:gd name="connsiteX6" fmla="*/ 0 w 1667737"/>
              <a:gd name="connsiteY6" fmla="*/ 42001 h 252000"/>
              <a:gd name="connsiteX0" fmla="*/ 0 w 1667737"/>
              <a:gd name="connsiteY0" fmla="*/ 61051 h 271050"/>
              <a:gd name="connsiteX1" fmla="*/ 42001 w 1667737"/>
              <a:gd name="connsiteY1" fmla="*/ 19050 h 271050"/>
              <a:gd name="connsiteX2" fmla="*/ 1099606 w 1667737"/>
              <a:gd name="connsiteY2" fmla="*/ 0 h 271050"/>
              <a:gd name="connsiteX3" fmla="*/ 1667737 w 1667737"/>
              <a:gd name="connsiteY3" fmla="*/ 271050 h 271050"/>
              <a:gd name="connsiteX4" fmla="*/ 42001 w 1667737"/>
              <a:gd name="connsiteY4" fmla="*/ 271050 h 271050"/>
              <a:gd name="connsiteX5" fmla="*/ 0 w 1667737"/>
              <a:gd name="connsiteY5" fmla="*/ 229049 h 271050"/>
              <a:gd name="connsiteX6" fmla="*/ 0 w 1667737"/>
              <a:gd name="connsiteY6" fmla="*/ 61051 h 271050"/>
              <a:gd name="connsiteX0" fmla="*/ 0 w 1667737"/>
              <a:gd name="connsiteY0" fmla="*/ 42001 h 252000"/>
              <a:gd name="connsiteX1" fmla="*/ 42001 w 1667737"/>
              <a:gd name="connsiteY1" fmla="*/ 0 h 252000"/>
              <a:gd name="connsiteX2" fmla="*/ 1062952 w 1667737"/>
              <a:gd name="connsiteY2" fmla="*/ 0 h 252000"/>
              <a:gd name="connsiteX3" fmla="*/ 1667737 w 1667737"/>
              <a:gd name="connsiteY3" fmla="*/ 252000 h 252000"/>
              <a:gd name="connsiteX4" fmla="*/ 42001 w 1667737"/>
              <a:gd name="connsiteY4" fmla="*/ 252000 h 252000"/>
              <a:gd name="connsiteX5" fmla="*/ 0 w 1667737"/>
              <a:gd name="connsiteY5" fmla="*/ 209999 h 252000"/>
              <a:gd name="connsiteX6" fmla="*/ 0 w 1667737"/>
              <a:gd name="connsiteY6" fmla="*/ 42001 h 252000"/>
              <a:gd name="connsiteX0" fmla="*/ 0 w 1667737"/>
              <a:gd name="connsiteY0" fmla="*/ 42001 h 252000"/>
              <a:gd name="connsiteX1" fmla="*/ 42001 w 1667737"/>
              <a:gd name="connsiteY1" fmla="*/ 0 h 252000"/>
              <a:gd name="connsiteX2" fmla="*/ 881317 w 1667737"/>
              <a:gd name="connsiteY2" fmla="*/ 0 h 252000"/>
              <a:gd name="connsiteX3" fmla="*/ 1667737 w 1667737"/>
              <a:gd name="connsiteY3" fmla="*/ 252000 h 252000"/>
              <a:gd name="connsiteX4" fmla="*/ 42001 w 1667737"/>
              <a:gd name="connsiteY4" fmla="*/ 252000 h 252000"/>
              <a:gd name="connsiteX5" fmla="*/ 0 w 1667737"/>
              <a:gd name="connsiteY5" fmla="*/ 209999 h 252000"/>
              <a:gd name="connsiteX6" fmla="*/ 0 w 1667737"/>
              <a:gd name="connsiteY6" fmla="*/ 42001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7737" h="252000">
                <a:moveTo>
                  <a:pt x="0" y="42001"/>
                </a:moveTo>
                <a:cubicBezTo>
                  <a:pt x="0" y="18804"/>
                  <a:pt x="18804" y="0"/>
                  <a:pt x="42001" y="0"/>
                </a:cubicBezTo>
                <a:lnTo>
                  <a:pt x="881317" y="0"/>
                </a:lnTo>
                <a:lnTo>
                  <a:pt x="1667737" y="252000"/>
                </a:lnTo>
                <a:lnTo>
                  <a:pt x="42001" y="252000"/>
                </a:lnTo>
                <a:cubicBezTo>
                  <a:pt x="18804" y="252000"/>
                  <a:pt x="0" y="233196"/>
                  <a:pt x="0" y="209999"/>
                </a:cubicBezTo>
                <a:lnTo>
                  <a:pt x="0" y="42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tângulo: Cantos Arredondados 4">
            <a:extLst>
              <a:ext uri="{FF2B5EF4-FFF2-40B4-BE49-F238E27FC236}">
                <a16:creationId xmlns:a16="http://schemas.microsoft.com/office/drawing/2014/main" id="{C71C63C0-A83B-49A5-A2B9-A60F65112314}"/>
              </a:ext>
            </a:extLst>
          </p:cNvPr>
          <p:cNvSpPr/>
          <p:nvPr/>
        </p:nvSpPr>
        <p:spPr>
          <a:xfrm>
            <a:off x="7741645" y="4718659"/>
            <a:ext cx="1709738" cy="13811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B118FC-E6DB-47F7-A8E0-C9974AF19545}"/>
              </a:ext>
            </a:extLst>
          </p:cNvPr>
          <p:cNvSpPr txBox="1"/>
          <p:nvPr/>
        </p:nvSpPr>
        <p:spPr>
          <a:xfrm>
            <a:off x="6796520" y="6112119"/>
            <a:ext cx="3571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97550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White, for background</a:t>
            </a:r>
          </a:p>
        </p:txBody>
      </p:sp>
    </p:spTree>
    <p:extLst>
      <p:ext uri="{BB962C8B-B14F-4D97-AF65-F5344CB8AC3E}">
        <p14:creationId xmlns:p14="http://schemas.microsoft.com/office/powerpoint/2010/main" val="46167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A47AE6-405A-4CF0-988D-41EBC2757CD0}"/>
              </a:ext>
            </a:extLst>
          </p:cNvPr>
          <p:cNvSpPr/>
          <p:nvPr/>
        </p:nvSpPr>
        <p:spPr>
          <a:xfrm>
            <a:off x="3547027" y="4644522"/>
            <a:ext cx="1181100" cy="432257"/>
          </a:xfrm>
          <a:prstGeom prst="roundRect">
            <a:avLst/>
          </a:prstGeom>
          <a:gradFill>
            <a:gsLst>
              <a:gs pos="0">
                <a:srgbClr val="5890FF"/>
              </a:gs>
              <a:gs pos="100000">
                <a:srgbClr val="3377FF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Button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DDF3E4-CA2A-4100-AA34-74B84702D463}"/>
              </a:ext>
            </a:extLst>
          </p:cNvPr>
          <p:cNvSpPr/>
          <p:nvPr/>
        </p:nvSpPr>
        <p:spPr>
          <a:xfrm>
            <a:off x="2163832" y="2046266"/>
            <a:ext cx="1181100" cy="432257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Button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529B78-094C-4A71-B739-64241BB3F7C6}"/>
              </a:ext>
            </a:extLst>
          </p:cNvPr>
          <p:cNvSpPr/>
          <p:nvPr/>
        </p:nvSpPr>
        <p:spPr>
          <a:xfrm>
            <a:off x="3535432" y="2046265"/>
            <a:ext cx="1181100" cy="432257"/>
          </a:xfrm>
          <a:prstGeom prst="roundRect">
            <a:avLst/>
          </a:prstGeom>
          <a:gradFill>
            <a:gsLst>
              <a:gs pos="0">
                <a:schemeClr val="tx1">
                  <a:lumMod val="75000"/>
                  <a:lumOff val="25000"/>
                  <a:alpha val="50000"/>
                </a:schemeClr>
              </a:gs>
              <a:gs pos="100000">
                <a:schemeClr val="tx1">
                  <a:alpha val="50000"/>
                </a:schemeClr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Button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0632A2-92C4-4134-849B-62ED360D91D1}"/>
              </a:ext>
            </a:extLst>
          </p:cNvPr>
          <p:cNvSpPr/>
          <p:nvPr/>
        </p:nvSpPr>
        <p:spPr>
          <a:xfrm>
            <a:off x="4907032" y="2046264"/>
            <a:ext cx="1181100" cy="432257"/>
          </a:xfrm>
          <a:prstGeom prst="roundRect">
            <a:avLst/>
          </a:prstGeom>
          <a:gradFill>
            <a:gsLst>
              <a:gs pos="0">
                <a:schemeClr val="tx1">
                  <a:lumMod val="75000"/>
                  <a:lumOff val="25000"/>
                  <a:alpha val="50000"/>
                </a:schemeClr>
              </a:gs>
              <a:gs pos="100000">
                <a:schemeClr val="tx1">
                  <a:alpha val="50000"/>
                </a:schemeClr>
              </a:gs>
            </a:gsLst>
            <a:lin ang="5400000" scaled="1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Button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330A89-C517-4F82-84E6-916BA40B846A}"/>
              </a:ext>
            </a:extLst>
          </p:cNvPr>
          <p:cNvSpPr/>
          <p:nvPr/>
        </p:nvSpPr>
        <p:spPr>
          <a:xfrm>
            <a:off x="2168388" y="4644522"/>
            <a:ext cx="1181100" cy="432257"/>
          </a:xfrm>
          <a:prstGeom prst="roundRect">
            <a:avLst/>
          </a:prstGeom>
          <a:gradFill>
            <a:gsLst>
              <a:gs pos="0">
                <a:srgbClr val="FF4343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Button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354717-1116-423A-8094-5C02AAC2C222}"/>
              </a:ext>
            </a:extLst>
          </p:cNvPr>
          <p:cNvSpPr/>
          <p:nvPr/>
        </p:nvSpPr>
        <p:spPr>
          <a:xfrm>
            <a:off x="2294159" y="2478521"/>
            <a:ext cx="92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Common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682736-229F-44E9-930C-4FFB88AAAC17}"/>
              </a:ext>
            </a:extLst>
          </p:cNvPr>
          <p:cNvSpPr/>
          <p:nvPr/>
        </p:nvSpPr>
        <p:spPr>
          <a:xfrm>
            <a:off x="3795603" y="2478520"/>
            <a:ext cx="660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Hover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2874ED-28F5-411A-B528-7C172A9AB621}"/>
              </a:ext>
            </a:extLst>
          </p:cNvPr>
          <p:cNvSpPr/>
          <p:nvPr/>
        </p:nvSpPr>
        <p:spPr>
          <a:xfrm>
            <a:off x="5111900" y="2478519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Clicked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7B4BD1-6A75-46D7-9F6D-4EEBFE2D7A19}"/>
              </a:ext>
            </a:extLst>
          </p:cNvPr>
          <p:cNvSpPr/>
          <p:nvPr/>
        </p:nvSpPr>
        <p:spPr>
          <a:xfrm>
            <a:off x="3896591" y="5072077"/>
            <a:ext cx="458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Act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C61087-D520-46E2-9891-FAB0ADC06039}"/>
              </a:ext>
            </a:extLst>
          </p:cNvPr>
          <p:cNvSpPr/>
          <p:nvPr/>
        </p:nvSpPr>
        <p:spPr>
          <a:xfrm>
            <a:off x="2364690" y="5072076"/>
            <a:ext cx="779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Decline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82E9BD7-EC1C-4495-89FF-FC552874EE62}"/>
              </a:ext>
            </a:extLst>
          </p:cNvPr>
          <p:cNvSpPr/>
          <p:nvPr/>
        </p:nvSpPr>
        <p:spPr>
          <a:xfrm>
            <a:off x="7463875" y="3985201"/>
            <a:ext cx="1181100" cy="432257"/>
          </a:xfrm>
          <a:prstGeom prst="round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alpha val="50000"/>
                </a:schemeClr>
              </a:gs>
            </a:gsLst>
            <a:lin ang="5400000" scaled="1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 btn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8D0AB1-AF7B-4047-920E-E4D0EF7790D7}"/>
              </a:ext>
            </a:extLst>
          </p:cNvPr>
          <p:cNvSpPr/>
          <p:nvPr/>
        </p:nvSpPr>
        <p:spPr>
          <a:xfrm>
            <a:off x="7710420" y="4417456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Active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53F9940-3C4F-4C14-BC7E-ABD0F995C250}"/>
              </a:ext>
            </a:extLst>
          </p:cNvPr>
          <p:cNvSpPr/>
          <p:nvPr/>
        </p:nvSpPr>
        <p:spPr>
          <a:xfrm>
            <a:off x="9826075" y="3985201"/>
            <a:ext cx="1181100" cy="432257"/>
          </a:xfrm>
          <a:prstGeom prst="roundRect">
            <a:avLst/>
          </a:prstGeom>
          <a:gradFill>
            <a:gsLst>
              <a:gs pos="0">
                <a:schemeClr val="tx1">
                  <a:lumMod val="75000"/>
                  <a:lumOff val="25000"/>
                  <a:alpha val="50000"/>
                </a:schemeClr>
              </a:gs>
              <a:gs pos="100000">
                <a:schemeClr val="tx1">
                  <a:alpha val="50000"/>
                </a:schemeClr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Tab btn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819F28-F997-4572-A8E5-B989958C9600}"/>
              </a:ext>
            </a:extLst>
          </p:cNvPr>
          <p:cNvSpPr/>
          <p:nvPr/>
        </p:nvSpPr>
        <p:spPr>
          <a:xfrm>
            <a:off x="10086246" y="4417456"/>
            <a:ext cx="660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Hover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79D755A-53DF-4700-9FC7-D4673364BFFB}"/>
              </a:ext>
            </a:extLst>
          </p:cNvPr>
          <p:cNvSpPr/>
          <p:nvPr/>
        </p:nvSpPr>
        <p:spPr>
          <a:xfrm>
            <a:off x="8644976" y="3985203"/>
            <a:ext cx="1181100" cy="432257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 btn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068583-69CD-4F5A-B27C-E4465E2E3817}"/>
              </a:ext>
            </a:extLst>
          </p:cNvPr>
          <p:cNvSpPr/>
          <p:nvPr/>
        </p:nvSpPr>
        <p:spPr>
          <a:xfrm>
            <a:off x="8775303" y="4417458"/>
            <a:ext cx="92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Common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D6DA4AC-50B5-4E90-A11E-696FA3AD8612}"/>
              </a:ext>
            </a:extLst>
          </p:cNvPr>
          <p:cNvSpPr/>
          <p:nvPr/>
        </p:nvSpPr>
        <p:spPr>
          <a:xfrm>
            <a:off x="2163830" y="4071703"/>
            <a:ext cx="1181100" cy="432257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Button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6F4FFA1-C2C1-4517-A623-74C99D712D5D}"/>
              </a:ext>
            </a:extLst>
          </p:cNvPr>
          <p:cNvSpPr/>
          <p:nvPr/>
        </p:nvSpPr>
        <p:spPr>
          <a:xfrm>
            <a:off x="2163830" y="3498884"/>
            <a:ext cx="1181100" cy="432257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rgbClr val="5C0000"/>
              </a:gs>
            </a:gsLst>
            <a:lin ang="5400000" scaled="1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Button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1049EC3-77D4-4D10-8586-4A67D085F3A8}"/>
              </a:ext>
            </a:extLst>
          </p:cNvPr>
          <p:cNvSpPr/>
          <p:nvPr/>
        </p:nvSpPr>
        <p:spPr>
          <a:xfrm>
            <a:off x="3535432" y="4071703"/>
            <a:ext cx="1181100" cy="432257"/>
          </a:xfrm>
          <a:prstGeom prst="roundRect">
            <a:avLst/>
          </a:prstGeom>
          <a:gradFill>
            <a:gsLst>
              <a:gs pos="0">
                <a:srgbClr val="2D73FF"/>
              </a:gs>
              <a:gs pos="100000">
                <a:srgbClr val="095BFF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Button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6C6BC4E-639D-49F1-A4CA-76ED1ADFD9F0}"/>
              </a:ext>
            </a:extLst>
          </p:cNvPr>
          <p:cNvSpPr/>
          <p:nvPr/>
        </p:nvSpPr>
        <p:spPr>
          <a:xfrm>
            <a:off x="3534190" y="3498883"/>
            <a:ext cx="1181100" cy="432257"/>
          </a:xfrm>
          <a:prstGeom prst="roundRect">
            <a:avLst/>
          </a:prstGeom>
          <a:gradFill>
            <a:gsLst>
              <a:gs pos="0">
                <a:srgbClr val="0041C4"/>
              </a:gs>
              <a:gs pos="100000">
                <a:srgbClr val="00297A"/>
              </a:gs>
            </a:gsLst>
            <a:lin ang="5400000" scaled="1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35562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37769A-9F9D-4F68-84C4-5383BBDDABDC}"/>
              </a:ext>
            </a:extLst>
          </p:cNvPr>
          <p:cNvSpPr/>
          <p:nvPr/>
        </p:nvSpPr>
        <p:spPr>
          <a:xfrm>
            <a:off x="154264" y="117343"/>
            <a:ext cx="9480066" cy="432257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Window title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8364BE-3163-4F88-920A-3C32FFF3AC7E}"/>
              </a:ext>
            </a:extLst>
          </p:cNvPr>
          <p:cNvSpPr/>
          <p:nvPr/>
        </p:nvSpPr>
        <p:spPr>
          <a:xfrm>
            <a:off x="9312313" y="225471"/>
            <a:ext cx="216000" cy="216000"/>
          </a:xfrm>
          <a:prstGeom prst="ellipse">
            <a:avLst/>
          </a:prstGeom>
          <a:solidFill>
            <a:srgbClr val="FF434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B9239D-5C3F-4607-9C8F-4E7263A072C3}"/>
              </a:ext>
            </a:extLst>
          </p:cNvPr>
          <p:cNvSpPr/>
          <p:nvPr/>
        </p:nvSpPr>
        <p:spPr>
          <a:xfrm>
            <a:off x="9034695" y="225471"/>
            <a:ext cx="216000" cy="216000"/>
          </a:xfrm>
          <a:prstGeom prst="ellipse">
            <a:avLst/>
          </a:prstGeom>
          <a:solidFill>
            <a:srgbClr val="66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6A8F2D-54D5-4CA4-9B2F-3C509CACB7DE}"/>
              </a:ext>
            </a:extLst>
          </p:cNvPr>
          <p:cNvSpPr/>
          <p:nvPr/>
        </p:nvSpPr>
        <p:spPr>
          <a:xfrm>
            <a:off x="8757077" y="225471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8FC2C7-BCF3-4C65-AA08-77DA5E278D92}"/>
              </a:ext>
            </a:extLst>
          </p:cNvPr>
          <p:cNvSpPr/>
          <p:nvPr/>
        </p:nvSpPr>
        <p:spPr>
          <a:xfrm>
            <a:off x="8479459" y="225471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216609-2612-474C-A5D7-0FD1813E29B1}"/>
              </a:ext>
            </a:extLst>
          </p:cNvPr>
          <p:cNvCxnSpPr>
            <a:cxnSpLocks/>
          </p:cNvCxnSpPr>
          <p:nvPr/>
        </p:nvCxnSpPr>
        <p:spPr>
          <a:xfrm flipV="1">
            <a:off x="6745357" y="351198"/>
            <a:ext cx="1672484" cy="682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60C65DD-AADE-4F59-B9CD-4862E6B3E377}"/>
              </a:ext>
            </a:extLst>
          </p:cNvPr>
          <p:cNvSpPr/>
          <p:nvPr/>
        </p:nvSpPr>
        <p:spPr>
          <a:xfrm>
            <a:off x="5945898" y="959748"/>
            <a:ext cx="92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Minimize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5B73E2-213B-458A-AA80-3F11A49F8C4C}"/>
              </a:ext>
            </a:extLst>
          </p:cNvPr>
          <p:cNvCxnSpPr>
            <a:cxnSpLocks/>
          </p:cNvCxnSpPr>
          <p:nvPr/>
        </p:nvCxnSpPr>
        <p:spPr>
          <a:xfrm flipV="1">
            <a:off x="7665802" y="441471"/>
            <a:ext cx="1101189" cy="91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5DDF76E-BC40-4CE5-8F4A-5BFF4FFD1938}"/>
              </a:ext>
            </a:extLst>
          </p:cNvPr>
          <p:cNvSpPr/>
          <p:nvPr/>
        </p:nvSpPr>
        <p:spPr>
          <a:xfrm>
            <a:off x="6886579" y="1294181"/>
            <a:ext cx="10230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Fullscreen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6DC928-FF8E-4148-BE82-6E4824BF7036}"/>
              </a:ext>
            </a:extLst>
          </p:cNvPr>
          <p:cNvCxnSpPr>
            <a:cxnSpLocks/>
          </p:cNvCxnSpPr>
          <p:nvPr/>
        </p:nvCxnSpPr>
        <p:spPr>
          <a:xfrm flipH="1" flipV="1">
            <a:off x="9217301" y="478097"/>
            <a:ext cx="417029" cy="1363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5051A25-07CB-44F0-A4BC-C0C284C9D855}"/>
              </a:ext>
            </a:extLst>
          </p:cNvPr>
          <p:cNvSpPr/>
          <p:nvPr/>
        </p:nvSpPr>
        <p:spPr>
          <a:xfrm>
            <a:off x="8831065" y="1775792"/>
            <a:ext cx="16065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Maximize/restore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DA3A4-F480-4A18-8713-D7BBB806C84B}"/>
              </a:ext>
            </a:extLst>
          </p:cNvPr>
          <p:cNvCxnSpPr>
            <a:cxnSpLocks/>
          </p:cNvCxnSpPr>
          <p:nvPr/>
        </p:nvCxnSpPr>
        <p:spPr>
          <a:xfrm flipH="1" flipV="1">
            <a:off x="9546215" y="351693"/>
            <a:ext cx="1241055" cy="915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983516B-B838-4455-9554-64621C60951B}"/>
              </a:ext>
            </a:extLst>
          </p:cNvPr>
          <p:cNvSpPr/>
          <p:nvPr/>
        </p:nvSpPr>
        <p:spPr>
          <a:xfrm>
            <a:off x="10469715" y="1227921"/>
            <a:ext cx="6351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Close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87B216-B970-42CC-AB90-9178C362B4CB}"/>
              </a:ext>
            </a:extLst>
          </p:cNvPr>
          <p:cNvSpPr/>
          <p:nvPr/>
        </p:nvSpPr>
        <p:spPr>
          <a:xfrm>
            <a:off x="268381" y="225471"/>
            <a:ext cx="216000" cy="216000"/>
          </a:xfrm>
          <a:prstGeom prst="ellipse">
            <a:avLst/>
          </a:prstGeom>
          <a:gradFill flip="none" rotWithShape="1">
            <a:gsLst>
              <a:gs pos="29000">
                <a:srgbClr val="7030A0"/>
              </a:gs>
              <a:gs pos="46000">
                <a:srgbClr val="0070C0"/>
              </a:gs>
              <a:gs pos="0">
                <a:srgbClr val="00B0F0"/>
              </a:gs>
              <a:gs pos="100000">
                <a:srgbClr val="6600FF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F7B2B4-20BD-4879-92B2-5880B135F8E3}"/>
              </a:ext>
            </a:extLst>
          </p:cNvPr>
          <p:cNvCxnSpPr>
            <a:cxnSpLocks/>
          </p:cNvCxnSpPr>
          <p:nvPr/>
        </p:nvCxnSpPr>
        <p:spPr>
          <a:xfrm flipH="1" flipV="1">
            <a:off x="484381" y="441471"/>
            <a:ext cx="788505" cy="1023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94BAB63-BACB-47D8-87D2-A9C477EBD2A1}"/>
              </a:ext>
            </a:extLst>
          </p:cNvPr>
          <p:cNvSpPr/>
          <p:nvPr/>
        </p:nvSpPr>
        <p:spPr>
          <a:xfrm>
            <a:off x="952956" y="1381809"/>
            <a:ext cx="896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App icon</a:t>
            </a:r>
          </a:p>
        </p:txBody>
      </p:sp>
    </p:spTree>
    <p:extLst>
      <p:ext uri="{BB962C8B-B14F-4D97-AF65-F5344CB8AC3E}">
        <p14:creationId xmlns:p14="http://schemas.microsoft.com/office/powerpoint/2010/main" val="57077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CEC98D-81EC-4824-998E-3E61B3BC0205}"/>
              </a:ext>
            </a:extLst>
          </p:cNvPr>
          <p:cNvSpPr/>
          <p:nvPr/>
        </p:nvSpPr>
        <p:spPr>
          <a:xfrm>
            <a:off x="487955" y="1108668"/>
            <a:ext cx="9480066" cy="5139732"/>
          </a:xfrm>
          <a:prstGeom prst="rect">
            <a:avLst/>
          </a:prstGeom>
          <a:gradFill flip="none" rotWithShape="1">
            <a:gsLst>
              <a:gs pos="43000">
                <a:srgbClr val="F0F1F2"/>
              </a:gs>
              <a:gs pos="100000">
                <a:srgbClr val="B3C1C5"/>
              </a:gs>
            </a:gsLst>
            <a:lin ang="54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B0BC4D-8341-4E41-A663-924085CAADCA}"/>
              </a:ext>
            </a:extLst>
          </p:cNvPr>
          <p:cNvSpPr/>
          <p:nvPr/>
        </p:nvSpPr>
        <p:spPr>
          <a:xfrm>
            <a:off x="487955" y="1432796"/>
            <a:ext cx="1736024" cy="4815603"/>
          </a:xfrm>
          <a:prstGeom prst="rect">
            <a:avLst/>
          </a:prstGeom>
          <a:gradFill>
            <a:gsLst>
              <a:gs pos="0">
                <a:srgbClr val="F89D2C"/>
              </a:gs>
              <a:gs pos="83000">
                <a:srgbClr val="F15F4F"/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3993AD-E1A5-4DE8-9C41-8516FD215185}"/>
              </a:ext>
            </a:extLst>
          </p:cNvPr>
          <p:cNvSpPr/>
          <p:nvPr/>
        </p:nvSpPr>
        <p:spPr>
          <a:xfrm>
            <a:off x="488368" y="1000539"/>
            <a:ext cx="9479653" cy="432255"/>
          </a:xfrm>
          <a:prstGeom prst="rect">
            <a:avLst/>
          </a:prstGeom>
          <a:gradFill flip="none" rotWithShape="1">
            <a:gsLst>
              <a:gs pos="0">
                <a:srgbClr val="23AAC6"/>
              </a:gs>
              <a:gs pos="83000">
                <a:srgbClr val="606FB3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2F9305E-D27E-42F0-9991-259C2F4B8058}"/>
              </a:ext>
            </a:extLst>
          </p:cNvPr>
          <p:cNvSpPr/>
          <p:nvPr/>
        </p:nvSpPr>
        <p:spPr>
          <a:xfrm>
            <a:off x="487955" y="594787"/>
            <a:ext cx="9480066" cy="432257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Window title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159A62-4E5D-423F-B781-69EF96EA25D7}"/>
              </a:ext>
            </a:extLst>
          </p:cNvPr>
          <p:cNvSpPr/>
          <p:nvPr/>
        </p:nvSpPr>
        <p:spPr>
          <a:xfrm>
            <a:off x="9646004" y="702915"/>
            <a:ext cx="216000" cy="216000"/>
          </a:xfrm>
          <a:prstGeom prst="ellipse">
            <a:avLst/>
          </a:prstGeom>
          <a:solidFill>
            <a:srgbClr val="FF434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5CBDFD-1FE6-4F5E-ACA0-36FF0410D21C}"/>
              </a:ext>
            </a:extLst>
          </p:cNvPr>
          <p:cNvSpPr/>
          <p:nvPr/>
        </p:nvSpPr>
        <p:spPr>
          <a:xfrm>
            <a:off x="9368386" y="702915"/>
            <a:ext cx="216000" cy="216000"/>
          </a:xfrm>
          <a:prstGeom prst="ellipse">
            <a:avLst/>
          </a:prstGeom>
          <a:solidFill>
            <a:srgbClr val="66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2C42C3-1C13-4285-BB28-50B9BF6DEC38}"/>
              </a:ext>
            </a:extLst>
          </p:cNvPr>
          <p:cNvSpPr/>
          <p:nvPr/>
        </p:nvSpPr>
        <p:spPr>
          <a:xfrm>
            <a:off x="9090768" y="702915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587BFE-6E95-497F-957F-C3E14220D8B6}"/>
              </a:ext>
            </a:extLst>
          </p:cNvPr>
          <p:cNvSpPr/>
          <p:nvPr/>
        </p:nvSpPr>
        <p:spPr>
          <a:xfrm>
            <a:off x="8813150" y="70291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F3322E-1D86-4A03-9EF5-B72339F66D5B}"/>
              </a:ext>
            </a:extLst>
          </p:cNvPr>
          <p:cNvSpPr/>
          <p:nvPr/>
        </p:nvSpPr>
        <p:spPr>
          <a:xfrm>
            <a:off x="602072" y="702915"/>
            <a:ext cx="216000" cy="216000"/>
          </a:xfrm>
          <a:prstGeom prst="ellipse">
            <a:avLst/>
          </a:prstGeom>
          <a:gradFill flip="none" rotWithShape="1">
            <a:gsLst>
              <a:gs pos="29000">
                <a:srgbClr val="7030A0"/>
              </a:gs>
              <a:gs pos="46000">
                <a:srgbClr val="0070C0"/>
              </a:gs>
              <a:gs pos="0">
                <a:srgbClr val="00B0F0"/>
              </a:gs>
              <a:gs pos="100000">
                <a:srgbClr val="6600FF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7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B7290D-0159-4D62-8BF6-F8F519BBDAD1}"/>
              </a:ext>
            </a:extLst>
          </p:cNvPr>
          <p:cNvSpPr/>
          <p:nvPr/>
        </p:nvSpPr>
        <p:spPr>
          <a:xfrm>
            <a:off x="5826280" y="215348"/>
            <a:ext cx="2340000" cy="2340000"/>
          </a:xfrm>
          <a:prstGeom prst="roundRect">
            <a:avLst/>
          </a:prstGeom>
          <a:solidFill>
            <a:srgbClr val="0CAC86"/>
          </a:solidFill>
          <a:ln w="88900">
            <a:solidFill>
              <a:srgbClr val="0DC398"/>
            </a:solidFill>
          </a:ln>
          <a:effectLst>
            <a:outerShdw blurRad="63500" sx="107000" sy="107000" algn="ctr" rotWithShape="0">
              <a:srgbClr val="40F2C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801D7C7A-26F5-4B04-AF62-985BD6C073F0}"/>
              </a:ext>
            </a:extLst>
          </p:cNvPr>
          <p:cNvSpPr/>
          <p:nvPr/>
        </p:nvSpPr>
        <p:spPr>
          <a:xfrm>
            <a:off x="6420280" y="847725"/>
            <a:ext cx="1152000" cy="1437622"/>
          </a:xfrm>
          <a:prstGeom prst="upArrow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D99E57-D589-4F5C-9BC2-C71723359B15}"/>
              </a:ext>
            </a:extLst>
          </p:cNvPr>
          <p:cNvCxnSpPr/>
          <p:nvPr/>
        </p:nvCxnSpPr>
        <p:spPr>
          <a:xfrm>
            <a:off x="6600992" y="781050"/>
            <a:ext cx="790575" cy="0"/>
          </a:xfrm>
          <a:prstGeom prst="line">
            <a:avLst/>
          </a:prstGeom>
          <a:ln w="444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C2BF164-077F-4FD8-968D-C39BAAA93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969" y="404484"/>
            <a:ext cx="443823" cy="576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CFE45E-3720-41FF-AE35-C111CA1E1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274" y="574570"/>
            <a:ext cx="443823" cy="5765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AF31B-F863-4B92-9528-3E859BABECE4}"/>
              </a:ext>
            </a:extLst>
          </p:cNvPr>
          <p:cNvCxnSpPr/>
          <p:nvPr/>
        </p:nvCxnSpPr>
        <p:spPr>
          <a:xfrm>
            <a:off x="7124700" y="404484"/>
            <a:ext cx="0" cy="170086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A80496B-9ADB-4CA5-AA51-3687C426C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12507" y="393900"/>
            <a:ext cx="24386" cy="18289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91CDE33-A9BE-46CF-950F-4D4351C8400D}"/>
              </a:ext>
            </a:extLst>
          </p:cNvPr>
          <p:cNvSpPr/>
          <p:nvPr/>
        </p:nvSpPr>
        <p:spPr>
          <a:xfrm>
            <a:off x="4392121" y="3429000"/>
            <a:ext cx="5465157" cy="2340000"/>
          </a:xfrm>
          <a:prstGeom prst="roundRect">
            <a:avLst/>
          </a:prstGeom>
          <a:solidFill>
            <a:srgbClr val="0CAC86"/>
          </a:solidFill>
          <a:ln w="88900">
            <a:solidFill>
              <a:srgbClr val="0DC398"/>
            </a:solidFill>
          </a:ln>
          <a:effectLst>
            <a:outerShdw blurRad="63500" sx="107000" sy="107000" algn="ctr" rotWithShape="0">
              <a:srgbClr val="40F2C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4371241C-89EA-4C1A-8ECB-B87BF0A306CF}"/>
              </a:ext>
            </a:extLst>
          </p:cNvPr>
          <p:cNvSpPr/>
          <p:nvPr/>
        </p:nvSpPr>
        <p:spPr>
          <a:xfrm rot="10800000">
            <a:off x="5780579" y="3832778"/>
            <a:ext cx="678265" cy="914400"/>
          </a:xfrm>
          <a:prstGeom prst="foldedCorner">
            <a:avLst/>
          </a:prstGeom>
          <a:solidFill>
            <a:schemeClr val="bg1">
              <a:alpha val="25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B216D1-32BE-4021-B0B6-6C66A07A8420}"/>
              </a:ext>
            </a:extLst>
          </p:cNvPr>
          <p:cNvCxnSpPr/>
          <p:nvPr/>
        </p:nvCxnSpPr>
        <p:spPr>
          <a:xfrm>
            <a:off x="5875996" y="4070902"/>
            <a:ext cx="504000" cy="0"/>
          </a:xfrm>
          <a:prstGeom prst="line">
            <a:avLst/>
          </a:prstGeom>
          <a:ln w="444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B8B035-1FA7-4DD2-8F87-53A0249376E6}"/>
              </a:ext>
            </a:extLst>
          </p:cNvPr>
          <p:cNvCxnSpPr/>
          <p:nvPr/>
        </p:nvCxnSpPr>
        <p:spPr>
          <a:xfrm>
            <a:off x="5875996" y="4166152"/>
            <a:ext cx="504000" cy="0"/>
          </a:xfrm>
          <a:prstGeom prst="line">
            <a:avLst/>
          </a:prstGeom>
          <a:ln w="444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9E6E47-DD73-4E7F-8214-27B3BFDDABA3}"/>
              </a:ext>
            </a:extLst>
          </p:cNvPr>
          <p:cNvCxnSpPr/>
          <p:nvPr/>
        </p:nvCxnSpPr>
        <p:spPr>
          <a:xfrm>
            <a:off x="5875996" y="4251877"/>
            <a:ext cx="396000" cy="0"/>
          </a:xfrm>
          <a:prstGeom prst="line">
            <a:avLst/>
          </a:prstGeom>
          <a:ln w="444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45F424-E6C8-4BD2-B368-BC32B6481F89}"/>
              </a:ext>
            </a:extLst>
          </p:cNvPr>
          <p:cNvCxnSpPr/>
          <p:nvPr/>
        </p:nvCxnSpPr>
        <p:spPr>
          <a:xfrm>
            <a:off x="5875996" y="4499527"/>
            <a:ext cx="432000" cy="0"/>
          </a:xfrm>
          <a:prstGeom prst="line">
            <a:avLst/>
          </a:prstGeom>
          <a:ln w="444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37ABFC-D08A-4AB3-8798-CB5604E827DF}"/>
              </a:ext>
            </a:extLst>
          </p:cNvPr>
          <p:cNvCxnSpPr/>
          <p:nvPr/>
        </p:nvCxnSpPr>
        <p:spPr>
          <a:xfrm>
            <a:off x="5875996" y="4585252"/>
            <a:ext cx="360000" cy="0"/>
          </a:xfrm>
          <a:prstGeom prst="line">
            <a:avLst/>
          </a:prstGeom>
          <a:ln w="444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Up 11">
            <a:extLst>
              <a:ext uri="{FF2B5EF4-FFF2-40B4-BE49-F238E27FC236}">
                <a16:creationId xmlns:a16="http://schemas.microsoft.com/office/drawing/2014/main" id="{DF9B246E-E7CE-4131-A4FF-898059E1C214}"/>
              </a:ext>
            </a:extLst>
          </p:cNvPr>
          <p:cNvSpPr/>
          <p:nvPr/>
        </p:nvSpPr>
        <p:spPr>
          <a:xfrm>
            <a:off x="7082484" y="3714042"/>
            <a:ext cx="1152000" cy="1437622"/>
          </a:xfrm>
          <a:prstGeom prst="upArrow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43DFD7-F54E-41FD-A33C-7914449360EB}"/>
              </a:ext>
            </a:extLst>
          </p:cNvPr>
          <p:cNvCxnSpPr/>
          <p:nvPr/>
        </p:nvCxnSpPr>
        <p:spPr>
          <a:xfrm>
            <a:off x="7263196" y="3647367"/>
            <a:ext cx="790575" cy="0"/>
          </a:xfrm>
          <a:prstGeom prst="line">
            <a:avLst/>
          </a:prstGeom>
          <a:ln w="444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55E7A26-A654-49C3-B51D-6C24E84F1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434" y="4499527"/>
            <a:ext cx="713294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58425"/>
      </p:ext>
    </p:extLst>
  </p:cSld>
  <p:clrMapOvr>
    <a:masterClrMapping/>
  </p:clrMapOvr>
</p:sld>
</file>

<file path=ppt/theme/theme1.xml><?xml version="1.0" encoding="utf-8"?>
<a:theme xmlns:a="http://schemas.openxmlformats.org/drawingml/2006/main" name="8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102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8_Tema do Office</vt:lpstr>
      <vt:lpstr>11_Tema do Office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Notebook Positivo</dc:creator>
  <cp:lastModifiedBy>Notebook Positivo</cp:lastModifiedBy>
  <cp:revision>17</cp:revision>
  <dcterms:created xsi:type="dcterms:W3CDTF">2019-05-24T15:20:59Z</dcterms:created>
  <dcterms:modified xsi:type="dcterms:W3CDTF">2019-05-24T18:41:37Z</dcterms:modified>
</cp:coreProperties>
</file>