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30053-5823-974E-6D7B-7F514400C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C7DC9-BE65-DEFF-F284-4F92E416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602CE0-DC7A-4C8A-3BD2-402413B2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61919A-70D6-0D3A-7537-8F8B5606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716AD-DC8E-EABB-C73E-ACBFC0BE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9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F09C-B841-4DA5-17FB-8B87642F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4B044D-F402-D0CB-F862-284CFA010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23C359-3EF4-55DD-DB04-E1C2C484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54D6E-EED4-F9F8-2E5C-A157F4C4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FE532-108C-2AE9-7E51-4BB11C06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5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669E38-29B6-BFB8-C55A-6F970C92A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CC1A31-7A0A-BEF2-85CA-BFBB2207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C29B0-0F1E-12C4-AAFB-F04C8AFE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7D01B-FE3E-DAB8-0515-67B642F6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B8A82-D04B-ECE8-5337-15298107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1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8265-1A6E-C390-1EE8-59D6F424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DFA7E-694F-0C1C-A1E1-27E9956E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5DA74-2B19-28D6-6CBE-FC2AD010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977D1-E951-A2E9-E1D3-60DF86F1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6498D-9593-3C81-EA93-C833FC69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CC7C4-19C7-963E-7397-4E284E23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340F7E-7CF5-3305-2A35-33F77408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8ED8C4-8BD0-58AC-F17F-246A86CC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F660E-CA02-424D-FE7D-DC3B09FC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EB5634-00F6-AE15-23FB-B16B5302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5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B68D3-9893-E6C6-ADCA-655BB942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E7E75-8AD8-CD63-7D14-B588BB7E5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34FBC5-A4AC-21C1-AE7A-23A81AB11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320798-07D8-AF7A-CB19-9F3ED0D5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3EB196-7CEC-B22C-35D0-08568EA3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5941AA-B13D-85AF-8AAF-9168157B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2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5E69F-6EC4-C419-C52D-9352E522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8D203-7F72-3EF2-1477-021CF945A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162303-412A-E943-D15B-8DA6CC75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CA2597-5234-43B6-25CD-7C8267FCA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5C1BE-8F27-B178-8456-4E35698B6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76BF72-6F85-D2AC-053C-CA5D2EEB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E98B49-C3EE-0660-9483-1F11F984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044B1D-8D1C-9B6F-7183-BFB8413B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6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9E047-7039-361F-F813-961B0DB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CBB60B-0C4F-FEF2-E855-935F45F0E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96F170-A7A6-595E-2D24-76A63CFF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53A0A-4067-FBE4-8E3A-B6156872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68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87282E-E2A2-536F-1FA4-5AA8F094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BCB489-59B3-7457-904F-3CDF098E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FB1C6-994C-D910-5CD1-BE831BC3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EDBC5-D325-670A-B9D9-4B2DE48E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DA87F-7B2E-FDC1-0EC2-19785E12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ABFB99-9AFE-789B-4D9F-B0D707E32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E0521F-328A-E83C-6D3D-BEFCE3E2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7DE0BE-B41E-ECA4-7304-CB8EB245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42882F-B9AB-474A-1391-1CC439A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7AFDD-C187-25FE-FE09-2F90B2F7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AE25CA-DF84-ABD8-7CC4-CD5FB906C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DD296F-EEA9-1AF5-CF88-C38BC2393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3F0D2A-5ECC-7ACF-7790-91A0F716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C8178D-7390-BBB2-92B0-47993D5D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397307-C74C-3D1A-E19A-1A5806A3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7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358706-C0E0-781D-72B5-F9997948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F61FC6-CA74-2AD3-28E1-3306C970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293E93-2191-9765-2077-162EEDF6D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58B46-756E-4986-BE19-7820531CD9E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1D25B-6B15-174A-3667-B0C3144D8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5E39D-8103-9E63-9069-5560C4A37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A1457-4171-4E91-98A4-1F156D9FF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361EA-BC69-784E-129D-9876FF940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DC4BE4-6175-4C0C-251C-708703D1D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34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60812-7F40-D4E7-4E0B-7ACC92FC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5D10A-61D4-473A-BD09-C3A11A6D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Work to do : </a:t>
            </a:r>
            <a:r>
              <a:rPr lang="fr-FR" dirty="0" err="1"/>
              <a:t>simulate</a:t>
            </a:r>
            <a:r>
              <a:rPr lang="fr-FR" dirty="0"/>
              <a:t> liquidation </a:t>
            </a:r>
            <a:r>
              <a:rPr lang="fr-FR" dirty="0" err="1"/>
              <a:t>within</a:t>
            </a:r>
            <a:r>
              <a:rPr lang="fr-FR" dirty="0"/>
              <a:t> the </a:t>
            </a:r>
            <a:r>
              <a:rPr lang="fr-FR" dirty="0" err="1"/>
              <a:t>market</a:t>
            </a:r>
            <a:r>
              <a:rPr lang="fr-FR" dirty="0"/>
              <a:t> simulation, </a:t>
            </a:r>
            <a:r>
              <a:rPr lang="fr-FR" dirty="0" err="1"/>
              <a:t>add</a:t>
            </a:r>
            <a:r>
              <a:rPr lang="fr-FR" dirty="0"/>
              <a:t> a tracker to know in real time the </a:t>
            </a:r>
            <a:r>
              <a:rPr lang="fr-FR" dirty="0" err="1"/>
              <a:t>amount</a:t>
            </a:r>
            <a:r>
              <a:rPr lang="fr-FR" dirty="0"/>
              <a:t> of bitcoins in the </a:t>
            </a:r>
            <a:r>
              <a:rPr lang="fr-FR" dirty="0" err="1"/>
              <a:t>wallet</a:t>
            </a:r>
            <a:r>
              <a:rPr lang="fr-FR" dirty="0"/>
              <a:t> of traders. </a:t>
            </a:r>
          </a:p>
        </p:txBody>
      </p:sp>
    </p:spTree>
    <p:extLst>
      <p:ext uri="{BB962C8B-B14F-4D97-AF65-F5344CB8AC3E}">
        <p14:creationId xmlns:p14="http://schemas.microsoft.com/office/powerpoint/2010/main" val="24938279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29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Chaubin (Student at CentraleSupelec)</dc:creator>
  <cp:lastModifiedBy>Thomas Chaubin (Student at CentraleSupelec)</cp:lastModifiedBy>
  <cp:revision>1</cp:revision>
  <dcterms:created xsi:type="dcterms:W3CDTF">2025-01-29T08:59:57Z</dcterms:created>
  <dcterms:modified xsi:type="dcterms:W3CDTF">2025-01-29T14:29:13Z</dcterms:modified>
</cp:coreProperties>
</file>