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5C6F-848C-4546-B9FD-01F348C4F587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803D7-AED3-4936-978C-2424D36A58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589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5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7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18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4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82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68CDD-686F-4FA1-9C1E-2C5B13874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Časový manažment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7B35DE2-3955-47CD-ADAB-B23CC0281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/>
              <a:t>Sebastián Petrík</a:t>
            </a:r>
          </a:p>
          <a:p>
            <a:pPr algn="ctr"/>
            <a:r>
              <a:rPr lang="sk-SK"/>
              <a:t>FIIT STU</a:t>
            </a:r>
          </a:p>
        </p:txBody>
      </p:sp>
    </p:spTree>
    <p:extLst>
      <p:ext uri="{BB962C8B-B14F-4D97-AF65-F5344CB8AC3E}">
        <p14:creationId xmlns:p14="http://schemas.microsoft.com/office/powerpoint/2010/main" val="12525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87787-0DE4-44B9-B2E8-10023D88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Cieľ prezentácie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B57E4F-AFC4-4C24-BCD8-86C5104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oboznámiť s problematikou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poukázať na jeho dôležitosť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vysvetliť základné pojmy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potreba nástrojov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typy a kategórie používateľov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príklady moderných nástrojov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význam v edukačnom prostredí</a:t>
            </a:r>
          </a:p>
        </p:txBody>
      </p:sp>
    </p:spTree>
    <p:extLst>
      <p:ext uri="{BB962C8B-B14F-4D97-AF65-F5344CB8AC3E}">
        <p14:creationId xmlns:p14="http://schemas.microsoft.com/office/powerpoint/2010/main" val="12433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F6C1DA-70CB-4FBB-A530-FCD2C563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A30B1F-F935-4BB4-A898-AFDF0AF2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problematika - každá oblasť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hektický svet - množstvo informácií, termínov, úloh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určitej organizácie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cieľ: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/>
              <a:t> </a:t>
            </a:r>
            <a:r>
              <a:rPr lang="sk-SK" sz="2200"/>
              <a:t>dokončiť úlohy v termíne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centralizovať informácie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zlepšiť a efektivitu kvalitu práce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eliminovať stres</a:t>
            </a:r>
          </a:p>
        </p:txBody>
      </p:sp>
    </p:spTree>
    <p:extLst>
      <p:ext uri="{BB962C8B-B14F-4D97-AF65-F5344CB8AC3E}">
        <p14:creationId xmlns:p14="http://schemas.microsoft.com/office/powerpoint/2010/main" val="34677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0387F-A087-44BA-A6D5-782A2F6A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Stav v oblasti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3D8C23E-0ACA-4A1E-B6EC-C40348D2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prekvapivo málo akademického výskumu (Fransilla, 2019)</a:t>
            </a:r>
            <a:endParaRPr lang="sk-SK" sz="2000" baseline="30000"/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analýza pracovných prostredí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niektoré štúdie – nástroje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psychologické štúdie</a:t>
            </a:r>
          </a:p>
        </p:txBody>
      </p:sp>
    </p:spTree>
    <p:extLst>
      <p:ext uri="{BB962C8B-B14F-4D97-AF65-F5344CB8AC3E}">
        <p14:creationId xmlns:p14="http://schemas.microsoft.com/office/powerpoint/2010/main" val="8158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15245-7584-41BD-A67E-5B27C8E9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Problematika časového manažmentu</a:t>
            </a:r>
          </a:p>
        </p:txBody>
      </p:sp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D68F41B0-D35A-4938-9592-EC1F5B58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22" y="2084832"/>
            <a:ext cx="7950555" cy="2394913"/>
          </a:xfr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0BFC0D4C-320F-4F70-8EDE-60F32C0AFC5D}"/>
              </a:ext>
            </a:extLst>
          </p:cNvPr>
          <p:cNvSpPr txBox="1"/>
          <p:nvPr/>
        </p:nvSpPr>
        <p:spPr>
          <a:xfrm>
            <a:off x="1024128" y="4998128"/>
            <a:ext cx="1048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/>
              <a:t>vzájomne navzájom súvisia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/>
              <a:t>v nástrojoch ich nájdeme spolu</a:t>
            </a:r>
          </a:p>
        </p:txBody>
      </p:sp>
    </p:spTree>
    <p:extLst>
      <p:ext uri="{BB962C8B-B14F-4D97-AF65-F5344CB8AC3E}">
        <p14:creationId xmlns:p14="http://schemas.microsoft.com/office/powerpoint/2010/main" val="37073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5C917-F5B3-4E77-96BA-3EEB801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Základné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0BB69A-332A-4922-B4D9-2CC519A0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časový manažment – organizácia času (určitý časový interval)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plánovanie úloh – dedikovanie časových segmentov pre úlohy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organizácia informácií – s termínmi/úlohami sú spojené aj iné informácie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fragmentácia práce – prerušenie súvislej pracovnej aktivity</a:t>
            </a:r>
          </a:p>
        </p:txBody>
      </p:sp>
    </p:spTree>
    <p:extLst>
      <p:ext uri="{BB962C8B-B14F-4D97-AF65-F5344CB8AC3E}">
        <p14:creationId xmlns:p14="http://schemas.microsoft.com/office/powerpoint/2010/main" val="22077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3C487-6F32-4025-A9D9-7EFCEB94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Nástroje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DBC8E4-0B65-40C8-8FFC-CBE6274B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528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nástrojov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funkcie – organizácia času, úloh, informácií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u="sng"/>
              <a:t>typy nástrojov</a:t>
            </a:r>
            <a:r>
              <a:rPr lang="sk-SK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klasické – pero a papier, diár, kalendár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digitálne – množstvo funkcií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u="sng"/>
              <a:t>kategórie používateľov</a:t>
            </a:r>
            <a:r>
              <a:rPr lang="sk-SK"/>
              <a:t> (Haraty, 2016)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b="1"/>
              <a:t>adopters</a:t>
            </a:r>
            <a:r>
              <a:rPr lang="sk-SK"/>
              <a:t>: využívajú dedikovaný nástroj – integrácia s inými nástrojmi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b="1"/>
              <a:t>do-it-yourself-ers</a:t>
            </a:r>
            <a:r>
              <a:rPr lang="sk-SK"/>
              <a:t>: využívajú všeobecné nástroje (Word, diár), vytvárajú si vlastný systém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sz="1600"/>
              <a:t>dôvody: nepostačujúce nástroje časového manažmentu, personalizácia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b="1"/>
              <a:t>make-doers</a:t>
            </a:r>
            <a:r>
              <a:rPr lang="sk-SK"/>
              <a:t>: minimálne využitie nástrojov (email, pero a papier/Word)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k-SK"/>
              <a:t>preferujú predvolené nastavenia, využívajú minimálne funkcie časového manažmentu</a:t>
            </a:r>
          </a:p>
        </p:txBody>
      </p:sp>
    </p:spTree>
    <p:extLst>
      <p:ext uri="{BB962C8B-B14F-4D97-AF65-F5344CB8AC3E}">
        <p14:creationId xmlns:p14="http://schemas.microsoft.com/office/powerpoint/2010/main" val="313590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38F958-1B45-40C6-AF6E-693EBB60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D5E67F-BA36-449A-BCFB-FDDA8200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950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</TotalTime>
  <Words>256</Words>
  <Application>Microsoft Office PowerPoint</Application>
  <PresentationFormat>Širokouhlá</PresentationFormat>
  <Paragraphs>45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Integrál</vt:lpstr>
      <vt:lpstr>Časový manažment</vt:lpstr>
      <vt:lpstr>Cieľ prezentácie</vt:lpstr>
      <vt:lpstr>Úvod</vt:lpstr>
      <vt:lpstr>Stav v oblasti</vt:lpstr>
      <vt:lpstr>Problematika časového manažmentu</vt:lpstr>
      <vt:lpstr>Základné pojmy</vt:lpstr>
      <vt:lpstr>Nástroje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Časový manažment</dc:title>
  <dc:creator>Sebastián Petrík</dc:creator>
  <cp:lastModifiedBy>Sebastián Petrík</cp:lastModifiedBy>
  <cp:revision>40</cp:revision>
  <dcterms:created xsi:type="dcterms:W3CDTF">2020-11-22T16:08:44Z</dcterms:created>
  <dcterms:modified xsi:type="dcterms:W3CDTF">2020-11-22T17:33:48Z</dcterms:modified>
</cp:coreProperties>
</file>