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Y:\GIT\MIP_clanok\tabulk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Kategórie</a:t>
            </a:r>
            <a:r>
              <a:rPr lang="sk-SK" baseline="0"/>
              <a:t> účastníkov</a:t>
            </a:r>
            <a:endParaRPr lang="sk-S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63-4097-9AF8-BCB2FEB7AF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B63-4097-9AF8-BCB2FEB7AF62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B63-4097-9AF8-BCB2FEB7AF62}"/>
              </c:ext>
            </c:extLst>
          </c:dPt>
          <c:cat>
            <c:strRef>
              <c:f>Hárok1!$B$21:$B$23</c:f>
              <c:strCache>
                <c:ptCount val="3"/>
                <c:pt idx="0">
                  <c:v>DYIer</c:v>
                </c:pt>
                <c:pt idx="1">
                  <c:v>Adopter</c:v>
                </c:pt>
                <c:pt idx="2">
                  <c:v>Make-Doer</c:v>
                </c:pt>
              </c:strCache>
            </c:strRef>
          </c:cat>
          <c:val>
            <c:numRef>
              <c:f>Hárok1!$C$21:$C$23</c:f>
              <c:numCache>
                <c:formatCode>General</c:formatCode>
                <c:ptCount val="3"/>
                <c:pt idx="0">
                  <c:v>11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63-4097-9AF8-BCB2FEB7AF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5C6F-848C-4546-B9FD-01F348C4F587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803D7-AED3-4936-978C-2424D36A58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589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8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67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7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456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471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182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146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827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024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99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FDFF6B-54D7-41CA-90EE-C335514542E9}" type="datetimeFigureOut">
              <a:rPr lang="sk-SK" smtClean="0"/>
              <a:t>22. 11. 2020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81725E-D350-4203-B914-7A07FC884850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28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968CDD-686F-4FA1-9C1E-2C5B13874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/>
              <a:t>Časový manažment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7B35DE2-3955-47CD-ADAB-B23CC0281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sk-SK"/>
              <a:t>Sebastián Petrík</a:t>
            </a:r>
          </a:p>
          <a:p>
            <a:pPr algn="ctr"/>
            <a:r>
              <a:rPr lang="sk-SK"/>
              <a:t>FIIT STU</a:t>
            </a:r>
          </a:p>
          <a:p>
            <a:pPr algn="ctr"/>
            <a:r>
              <a:rPr lang="sk-SK"/>
              <a:t>MIP_B - 2020/2021</a:t>
            </a:r>
          </a:p>
          <a:p>
            <a:pPr algn="ctr"/>
            <a:r>
              <a:rPr lang="sk-SK"/>
              <a:t>vedenie: Ing. Zuzana Špitálová</a:t>
            </a:r>
          </a:p>
        </p:txBody>
      </p:sp>
    </p:spTree>
    <p:extLst>
      <p:ext uri="{BB962C8B-B14F-4D97-AF65-F5344CB8AC3E}">
        <p14:creationId xmlns:p14="http://schemas.microsoft.com/office/powerpoint/2010/main" val="125250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A112B1-E121-4584-BE86-E160549D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Záver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D6F202-FFA4-4D54-B44E-5DB4542F2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/>
              <a:t> vplyv časového manažmentu na človeka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potreba rozvíjať trh digitálnych nástrojov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potreba edukovať ľudí o tejto problematike, hlavne študentov</a:t>
            </a:r>
          </a:p>
        </p:txBody>
      </p:sp>
    </p:spTree>
    <p:extLst>
      <p:ext uri="{BB962C8B-B14F-4D97-AF65-F5344CB8AC3E}">
        <p14:creationId xmlns:p14="http://schemas.microsoft.com/office/powerpoint/2010/main" val="424112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D5485E-BEEC-40A3-865B-1B02E6A5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Literatúra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0912719-090B-483F-A4DC-39C765B0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sk-SK"/>
              <a:t> [1] </a:t>
            </a:r>
            <a:r>
              <a:rPr lang="en-US"/>
              <a:t>Helj</a:t>
            </a:r>
            <a:r>
              <a:rPr lang="sk-SK"/>
              <a:t>ä</a:t>
            </a:r>
            <a:r>
              <a:rPr lang="en-US"/>
              <a:t> Franssila. Work fragmentation, task management practices and productivity in individual knowledge work. In Engineering Psychology and Cognitive Ergonomics, pages 29–38. Springer International Publishing, 2019.</a:t>
            </a:r>
            <a:endParaRPr lang="sk-SK"/>
          </a:p>
          <a:p>
            <a:pPr>
              <a:buFont typeface="Wingdings" panose="05000000000000000000" pitchFamily="2" charset="2"/>
              <a:buChar char="q"/>
            </a:pPr>
            <a:r>
              <a:rPr lang="sk-SK"/>
              <a:t> </a:t>
            </a:r>
            <a:r>
              <a:rPr lang="en-US"/>
              <a:t>[</a:t>
            </a:r>
            <a:r>
              <a:rPr lang="sk-SK"/>
              <a:t>2</a:t>
            </a:r>
            <a:r>
              <a:rPr lang="en-US"/>
              <a:t>] Mona Haraty, Joanna McGrenere, and Charlotte Tang. How personal task management differs across individuals. International Journal of HumanComputer Studies, 88:13–37, April 2016.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6965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8B3F2-328A-4195-B9B8-E655CC1E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Diskusia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0B6844-6394-49E7-9295-1F180417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/>
              <a:t> priestor na vaše otázky...</a:t>
            </a:r>
          </a:p>
        </p:txBody>
      </p:sp>
    </p:spTree>
    <p:extLst>
      <p:ext uri="{BB962C8B-B14F-4D97-AF65-F5344CB8AC3E}">
        <p14:creationId xmlns:p14="http://schemas.microsoft.com/office/powerpoint/2010/main" val="12748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487787-0DE4-44B9-B2E8-10023D88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Cieľ prezentácie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B57E4F-AFC4-4C24-BCD8-86C5104B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sk-SK" sz="2400"/>
              <a:t> oboznámiť s problematikou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/>
              <a:t> poukázať na jeho dôležitosť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/>
              <a:t> vysvetliť základné pojmy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/>
              <a:t> potreba nástrojov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/>
              <a:t> typy a kategórie používateľov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/>
              <a:t> príklady nástrojov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 sz="2400"/>
              <a:t> význam v edukačnom prostredí</a:t>
            </a:r>
          </a:p>
        </p:txBody>
      </p:sp>
    </p:spTree>
    <p:extLst>
      <p:ext uri="{BB962C8B-B14F-4D97-AF65-F5344CB8AC3E}">
        <p14:creationId xmlns:p14="http://schemas.microsoft.com/office/powerpoint/2010/main" val="124332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F6C1DA-70CB-4FBB-A530-FCD2C563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Úvod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A30B1F-F935-4BB4-A898-AFDF0AF2C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/>
              <a:t> problematika - každá oblasť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hektický svet - množstvo informácií, termínov, úloh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potreba určitej organizácie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cieľ: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k-SK"/>
              <a:t> </a:t>
            </a:r>
            <a:r>
              <a:rPr lang="sk-SK" sz="2200"/>
              <a:t>dokončiť úlohy v termíne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k-SK" sz="2200"/>
              <a:t> centralizovať informácie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k-SK" sz="2200"/>
              <a:t> zlepšiť a efektivitu kvalitu práce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sk-SK" sz="2200"/>
              <a:t> eliminovať stres</a:t>
            </a:r>
          </a:p>
        </p:txBody>
      </p:sp>
    </p:spTree>
    <p:extLst>
      <p:ext uri="{BB962C8B-B14F-4D97-AF65-F5344CB8AC3E}">
        <p14:creationId xmlns:p14="http://schemas.microsoft.com/office/powerpoint/2010/main" val="346778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10387F-A087-44BA-A6D5-782A2F6A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Stav v oblasti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3D8C23E-0ACA-4A1E-B6EC-C40348D2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/>
              <a:t> prekvapivo málo akademického výskumu (Fransilla, 2019)</a:t>
            </a:r>
            <a:endParaRPr lang="sk-SK" sz="2000" baseline="30000"/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analýza pracovných prostredí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niektoré štúdie – nástroje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psychologické štúdie</a:t>
            </a:r>
          </a:p>
        </p:txBody>
      </p:sp>
    </p:spTree>
    <p:extLst>
      <p:ext uri="{BB962C8B-B14F-4D97-AF65-F5344CB8AC3E}">
        <p14:creationId xmlns:p14="http://schemas.microsoft.com/office/powerpoint/2010/main" val="81586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315245-7584-41BD-A67E-5B27C8E9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Problematika časového manažmentu</a:t>
            </a:r>
          </a:p>
        </p:txBody>
      </p:sp>
      <p:pic>
        <p:nvPicPr>
          <p:cNvPr id="12" name="Zástupný objekt pre obsah 11">
            <a:extLst>
              <a:ext uri="{FF2B5EF4-FFF2-40B4-BE49-F238E27FC236}">
                <a16:creationId xmlns:a16="http://schemas.microsoft.com/office/drawing/2014/main" id="{D68F41B0-D35A-4938-9592-EC1F5B58D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22" y="2084832"/>
            <a:ext cx="7950555" cy="2394913"/>
          </a:xfrm>
        </p:spPr>
      </p:pic>
      <p:sp>
        <p:nvSpPr>
          <p:cNvPr id="13" name="BlokTextu 12">
            <a:extLst>
              <a:ext uri="{FF2B5EF4-FFF2-40B4-BE49-F238E27FC236}">
                <a16:creationId xmlns:a16="http://schemas.microsoft.com/office/drawing/2014/main" id="{0BFC0D4C-320F-4F70-8EDE-60F32C0AFC5D}"/>
              </a:ext>
            </a:extLst>
          </p:cNvPr>
          <p:cNvSpPr txBox="1"/>
          <p:nvPr/>
        </p:nvSpPr>
        <p:spPr>
          <a:xfrm>
            <a:off x="1024128" y="5282758"/>
            <a:ext cx="1048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/>
              <a:t>vzájomne navzájom súvisia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k-SK"/>
              <a:t>v nástrojoch ich nájdeme spolu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161A1B9E-DF7A-4D13-B9A5-70B1FB806EA0}"/>
              </a:ext>
            </a:extLst>
          </p:cNvPr>
          <p:cNvSpPr txBox="1"/>
          <p:nvPr/>
        </p:nvSpPr>
        <p:spPr>
          <a:xfrm>
            <a:off x="4927107" y="4648957"/>
            <a:ext cx="363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/>
              <a:t>Diagram č.1 – základné pojmy</a:t>
            </a:r>
          </a:p>
        </p:txBody>
      </p:sp>
    </p:spTree>
    <p:extLst>
      <p:ext uri="{BB962C8B-B14F-4D97-AF65-F5344CB8AC3E}">
        <p14:creationId xmlns:p14="http://schemas.microsoft.com/office/powerpoint/2010/main" val="370738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C5C917-F5B3-4E77-96BA-3EEB801F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Základné pojmy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0BB69A-332A-4922-B4D9-2CC519A01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/>
              <a:t> časový manažment – organizácia času (určitý časový interval)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plánovanie úloh – dedikovanie časových segmentov pre úlohy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organizácia informácií – s termínmi/úlohami sú spojené aj iné informácie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fragmentácia práce – prerušenie súvislej pracovnej aktivity</a:t>
            </a:r>
          </a:p>
        </p:txBody>
      </p:sp>
    </p:spTree>
    <p:extLst>
      <p:ext uri="{BB962C8B-B14F-4D97-AF65-F5344CB8AC3E}">
        <p14:creationId xmlns:p14="http://schemas.microsoft.com/office/powerpoint/2010/main" val="220771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03C487-6F32-4025-A9D9-7EFCEB94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Nástroje na správu času a úloh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7DBC8E4-0B65-40C8-8FFC-CBE6274B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75282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/>
              <a:t> potreba nástrojov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funkcie – organizácia času, úloh, informácií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</a:t>
            </a:r>
            <a:r>
              <a:rPr lang="sk-SK" u="sng"/>
              <a:t>typy nástrojov</a:t>
            </a:r>
            <a:r>
              <a:rPr lang="sk-SK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/>
              <a:t> klasické – pero a papier, diár, kalendár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/>
              <a:t> digitálne – množstvo funkcií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</a:t>
            </a:r>
            <a:r>
              <a:rPr lang="sk-SK" u="sng"/>
              <a:t>kategórie používateľov</a:t>
            </a:r>
            <a:r>
              <a:rPr lang="sk-SK"/>
              <a:t> (Haraty, 2016)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/>
              <a:t> </a:t>
            </a:r>
            <a:r>
              <a:rPr lang="sk-SK" b="1"/>
              <a:t>adopters</a:t>
            </a:r>
            <a:r>
              <a:rPr lang="sk-SK"/>
              <a:t>: využívajú dedikovaný nástroj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/>
              <a:t> </a:t>
            </a:r>
            <a:r>
              <a:rPr lang="sk-SK" b="1"/>
              <a:t>do-it-yourself-ers</a:t>
            </a:r>
            <a:r>
              <a:rPr lang="sk-SK"/>
              <a:t>: využívajú všeobecné nástroje (Word, diár), vytvárajú si vlastný systém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sk-SK"/>
              <a:t> </a:t>
            </a:r>
            <a:r>
              <a:rPr lang="sk-SK" sz="1600"/>
              <a:t>dôvody: nepostačujúce nástroje časového manažmentu, personalizácia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k-SK"/>
              <a:t> </a:t>
            </a:r>
            <a:r>
              <a:rPr lang="sk-SK" b="1"/>
              <a:t>make-doers</a:t>
            </a:r>
            <a:r>
              <a:rPr lang="sk-SK"/>
              <a:t>: minimálne využitie nástrojov (email, pero a papier/Word)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sk-SK"/>
              <a:t>preferujú predvolené nastavenia, využívajú minimálne funkcie časového manažmentu</a:t>
            </a:r>
          </a:p>
        </p:txBody>
      </p:sp>
    </p:spTree>
    <p:extLst>
      <p:ext uri="{BB962C8B-B14F-4D97-AF65-F5344CB8AC3E}">
        <p14:creationId xmlns:p14="http://schemas.microsoft.com/office/powerpoint/2010/main" val="313590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38F958-1B45-40C6-AF6E-693EBB60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Príklady nástrojov 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F4B5E634-5A97-49CD-A626-451CA8E5934F}"/>
              </a:ext>
            </a:extLst>
          </p:cNvPr>
          <p:cNvSpPr txBox="1"/>
          <p:nvPr/>
        </p:nvSpPr>
        <p:spPr>
          <a:xfrm>
            <a:off x="6704717" y="5914888"/>
            <a:ext cx="4311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/>
              <a:t>Tabuľka č. 1 – Nástroje využívané účastníkmi prieskumu (Haraty, 2016)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7BA34E1A-2452-4709-8BBD-D8FD0E0E815B}"/>
              </a:ext>
            </a:extLst>
          </p:cNvPr>
          <p:cNvSpPr txBox="1"/>
          <p:nvPr/>
        </p:nvSpPr>
        <p:spPr>
          <a:xfrm>
            <a:off x="1643253" y="6011174"/>
            <a:ext cx="384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/>
              <a:t>Diagram č. 2 – Kategórie účastníkov</a:t>
            </a:r>
          </a:p>
        </p:txBody>
      </p:sp>
      <p:graphicFrame>
        <p:nvGraphicFramePr>
          <p:cNvPr id="9" name="Tabuľka 8">
            <a:extLst>
              <a:ext uri="{FF2B5EF4-FFF2-40B4-BE49-F238E27FC236}">
                <a16:creationId xmlns:a16="http://schemas.microsoft.com/office/drawing/2014/main" id="{AC872BBB-712D-4397-84FE-D827B2841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52165"/>
              </p:ext>
            </p:extLst>
          </p:nvPr>
        </p:nvGraphicFramePr>
        <p:xfrm>
          <a:off x="6074912" y="1133872"/>
          <a:ext cx="5408438" cy="4590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7966">
                  <a:extLst>
                    <a:ext uri="{9D8B030D-6E8A-4147-A177-3AD203B41FA5}">
                      <a16:colId xmlns:a16="http://schemas.microsoft.com/office/drawing/2014/main" val="2650103712"/>
                    </a:ext>
                  </a:extLst>
                </a:gridCol>
                <a:gridCol w="3812506">
                  <a:extLst>
                    <a:ext uri="{9D8B030D-6E8A-4147-A177-3AD203B41FA5}">
                      <a16:colId xmlns:a16="http://schemas.microsoft.com/office/drawing/2014/main" val="312019784"/>
                    </a:ext>
                  </a:extLst>
                </a:gridCol>
                <a:gridCol w="797966">
                  <a:extLst>
                    <a:ext uri="{9D8B030D-6E8A-4147-A177-3AD203B41FA5}">
                      <a16:colId xmlns:a16="http://schemas.microsoft.com/office/drawing/2014/main" val="1683451373"/>
                    </a:ext>
                  </a:extLst>
                </a:gridCol>
              </a:tblGrid>
              <a:tr h="174901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č. účastníka</a:t>
                      </a:r>
                      <a:endParaRPr lang="sk-S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Nástroj</a:t>
                      </a:r>
                      <a:endParaRPr lang="sk-S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Kategória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3774634460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>
                          <a:effectLst/>
                        </a:rPr>
                        <a:t>1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>
                          <a:effectLst/>
                        </a:rPr>
                        <a:t>Papierový diár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DYIer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3876605721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>
                          <a:effectLst/>
                        </a:rPr>
                        <a:t>2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>
                          <a:effectLst/>
                        </a:rPr>
                        <a:t>Kúsky papiera, Notepad, email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DYIer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3662855800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>
                          <a:effectLst/>
                        </a:rPr>
                        <a:t>3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>
                          <a:effectLst/>
                        </a:rPr>
                        <a:t>Papier, email, alarm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DYIer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1241735465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>
                          <a:effectLst/>
                        </a:rPr>
                        <a:t>4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>
                          <a:effectLst/>
                        </a:rPr>
                        <a:t>Word dokument, Google Calendar, poznámkový zošit, alarm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DYIer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1200904127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>
                          <a:effectLst/>
                        </a:rPr>
                        <a:t>5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>
                          <a:effectLst/>
                        </a:rPr>
                        <a:t>OneNote, Outlook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DYIer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1393261617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>
                          <a:effectLst/>
                        </a:rPr>
                        <a:t>6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>
                          <a:effectLst/>
                        </a:rPr>
                        <a:t>Papier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DYIer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1412869057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>
                          <a:effectLst/>
                        </a:rPr>
                        <a:t>7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>
                          <a:effectLst/>
                        </a:rPr>
                        <a:t>Word dokument, Google Calendar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DYIer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32156021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>
                          <a:effectLst/>
                        </a:rPr>
                        <a:t>8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Microsoft Excel, Word, Google Calendar/ Tasks, iPhone calendar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DYIer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3836745389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>
                          <a:effectLst/>
                        </a:rPr>
                        <a:t>9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>
                          <a:effectLst/>
                        </a:rPr>
                        <a:t>Papier, kalendáry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DYIer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3634986609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>
                          <a:effectLst/>
                        </a:rPr>
                        <a:t>10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>
                          <a:effectLst/>
                        </a:rPr>
                        <a:t>Wiki, poznámkový zošit, sticky notes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DYIer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4203342424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>
                          <a:effectLst/>
                        </a:rPr>
                        <a:t>11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>
                          <a:effectLst/>
                        </a:rPr>
                        <a:t>Word dokument, papierový zošit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DYIer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706940498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>
                          <a:effectLst/>
                        </a:rPr>
                        <a:t>12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>
                          <a:effectLst/>
                        </a:rPr>
                        <a:t>AbstractSpoon, Email(Gmail), Google Calendar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Adopter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227131231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>
                          <a:effectLst/>
                        </a:rPr>
                        <a:t>13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>
                          <a:effectLst/>
                        </a:rPr>
                        <a:t>Things, Google Calendar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Adopter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2850997596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>
                          <a:effectLst/>
                        </a:rPr>
                        <a:t>14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Google Tasks, Email, Google Calendar, Whiteboard, wiki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Adopter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1072514316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>
                          <a:effectLst/>
                        </a:rPr>
                        <a:t>15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OmniFocus, kolaboratívny email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Adopter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3850938303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>
                          <a:effectLst/>
                        </a:rPr>
                        <a:t>16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papierový poznámkový blok, iPod calendar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Make-doer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1689076392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>
                          <a:effectLst/>
                        </a:rPr>
                        <a:t>17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Email, Google Calendar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Make-doer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3178592639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>
                          <a:effectLst/>
                        </a:rPr>
                        <a:t>18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Calendar (Google, iphone), poznámkový zošit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Make-doer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1681756641"/>
                  </a:ext>
                </a:extLst>
              </a:tr>
              <a:tr h="174901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>
                          <a:effectLst/>
                        </a:rPr>
                        <a:t>19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Google Calendar, Firefox Tabs, textové súbory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Make-doer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557232391"/>
                  </a:ext>
                </a:extLst>
              </a:tr>
              <a:tr h="1749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sk-SK" sz="1200" u="none" strike="noStrike">
                          <a:effectLst/>
                        </a:rPr>
                        <a:t>Počet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DYIer</a:t>
                      </a:r>
                      <a:endParaRPr lang="sk-S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u="none" strike="noStrike">
                          <a:effectLst/>
                        </a:rPr>
                        <a:t>11</a:t>
                      </a:r>
                      <a:endParaRPr lang="sk-S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3593790362"/>
                  </a:ext>
                </a:extLst>
              </a:tr>
              <a:tr h="174901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Adopter</a:t>
                      </a:r>
                      <a:endParaRPr lang="sk-S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u="none" strike="noStrike">
                          <a:effectLst/>
                        </a:rPr>
                        <a:t>4</a:t>
                      </a:r>
                      <a:endParaRPr lang="sk-S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1192752770"/>
                  </a:ext>
                </a:extLst>
              </a:tr>
              <a:tr h="174901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Make-Doer</a:t>
                      </a:r>
                      <a:endParaRPr lang="sk-S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u="none" strike="noStrike">
                          <a:effectLst/>
                        </a:rPr>
                        <a:t>4</a:t>
                      </a:r>
                      <a:endParaRPr lang="sk-S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3166449010"/>
                  </a:ext>
                </a:extLst>
              </a:tr>
            </a:tbl>
          </a:graphicData>
        </a:graphic>
      </p:graphicFrame>
      <p:graphicFrame>
        <p:nvGraphicFramePr>
          <p:cNvPr id="10" name="Graf 9">
            <a:extLst>
              <a:ext uri="{FF2B5EF4-FFF2-40B4-BE49-F238E27FC236}">
                <a16:creationId xmlns:a16="http://schemas.microsoft.com/office/drawing/2014/main" id="{34D158C5-6E37-4447-B08B-BAAB4275E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087140"/>
              </p:ext>
            </p:extLst>
          </p:nvPr>
        </p:nvGraphicFramePr>
        <p:xfrm>
          <a:off x="1024128" y="2084832"/>
          <a:ext cx="3637397" cy="3926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0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4070E3-C16B-4B45-AAE8-C1A00D81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Vplyv v edukačnom prostredí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9BB5A0A-3FA6-401C-9DD0-06CD4F612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/>
              <a:t> rôzne psychologické štúdie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vážnosť problému – študenti – veľa úloh, málo času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všeobecne platí: zlý časový manažment = horšie výsledky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menej stresu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možnosť zlepšiť efektivitu = viac voľného času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/>
              <a:t> dôležité informovať študentov</a:t>
            </a:r>
          </a:p>
        </p:txBody>
      </p:sp>
    </p:spTree>
    <p:extLst>
      <p:ext uri="{BB962C8B-B14F-4D97-AF65-F5344CB8AC3E}">
        <p14:creationId xmlns:p14="http://schemas.microsoft.com/office/powerpoint/2010/main" val="2865228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á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á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á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145</TotalTime>
  <Words>605</Words>
  <Application>Microsoft Office PowerPoint</Application>
  <PresentationFormat>Širokouhlá</PresentationFormat>
  <Paragraphs>135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8" baseType="lpstr">
      <vt:lpstr>Calibri</vt:lpstr>
      <vt:lpstr>Tw Cen MT</vt:lpstr>
      <vt:lpstr>Tw Cen MT Condensed</vt:lpstr>
      <vt:lpstr>Wingdings</vt:lpstr>
      <vt:lpstr>Wingdings 3</vt:lpstr>
      <vt:lpstr>Integrál</vt:lpstr>
      <vt:lpstr>Časový manažment</vt:lpstr>
      <vt:lpstr>Cieľ prezentácie</vt:lpstr>
      <vt:lpstr>Úvod</vt:lpstr>
      <vt:lpstr>Stav v oblasti</vt:lpstr>
      <vt:lpstr>Problematika časového manažmentu</vt:lpstr>
      <vt:lpstr>Základné pojmy</vt:lpstr>
      <vt:lpstr>Nástroje na správu času a úloh</vt:lpstr>
      <vt:lpstr>Príklady nástrojov </vt:lpstr>
      <vt:lpstr>Vplyv v edukačnom prostredí</vt:lpstr>
      <vt:lpstr>Záver</vt:lpstr>
      <vt:lpstr>Literatúra</vt:lpstr>
      <vt:lpstr>Diskusia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Časový manažment</dc:title>
  <dc:creator>Sebastián Petrík</dc:creator>
  <cp:lastModifiedBy>Sebastián Petrík</cp:lastModifiedBy>
  <cp:revision>93</cp:revision>
  <dcterms:created xsi:type="dcterms:W3CDTF">2020-11-22T16:08:44Z</dcterms:created>
  <dcterms:modified xsi:type="dcterms:W3CDTF">2020-11-22T18:34:33Z</dcterms:modified>
</cp:coreProperties>
</file>