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8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7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7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5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471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18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4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82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68CDD-686F-4FA1-9C1E-2C5B13874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Časový manažment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7B35DE2-3955-47CD-ADAB-B23CC0281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/>
              <a:t>Sebastián Petrík</a:t>
            </a:r>
          </a:p>
          <a:p>
            <a:pPr algn="ctr"/>
            <a:r>
              <a:rPr lang="sk-SK"/>
              <a:t>FIIT STU</a:t>
            </a:r>
          </a:p>
        </p:txBody>
      </p:sp>
    </p:spTree>
    <p:extLst>
      <p:ext uri="{BB962C8B-B14F-4D97-AF65-F5344CB8AC3E}">
        <p14:creationId xmlns:p14="http://schemas.microsoft.com/office/powerpoint/2010/main" val="125250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487787-0DE4-44B9-B2E8-10023D88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Cieľ prezentácie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B57E4F-AFC4-4C24-BCD8-86C5104B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oboznámiť s problematikou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poukázať na jeho dôležitosť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vysvetliť základné pojmy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potreba nástrojov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typy a kategórie používateľov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príklady moderných nástrojov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význam v edukačnom prostredí</a:t>
            </a:r>
          </a:p>
        </p:txBody>
      </p:sp>
    </p:spTree>
    <p:extLst>
      <p:ext uri="{BB962C8B-B14F-4D97-AF65-F5344CB8AC3E}">
        <p14:creationId xmlns:p14="http://schemas.microsoft.com/office/powerpoint/2010/main" val="12433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F6C1DA-70CB-4FBB-A530-FCD2C563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A30B1F-F935-4BB4-A898-AFDF0AF2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problematika - každá oblasť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hektický svet - množstvo informácií, termínov, úloh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potreba určitej organizácie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cieľ: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/>
              <a:t> </a:t>
            </a:r>
            <a:r>
              <a:rPr lang="sk-SK" sz="2200"/>
              <a:t>dokončiť úlohy v termíne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centralizovať informácie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zlepšiť a efektivitu kvalitu práce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eliminovať stres</a:t>
            </a:r>
          </a:p>
        </p:txBody>
      </p:sp>
    </p:spTree>
    <p:extLst>
      <p:ext uri="{BB962C8B-B14F-4D97-AF65-F5344CB8AC3E}">
        <p14:creationId xmlns:p14="http://schemas.microsoft.com/office/powerpoint/2010/main" val="34677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10387F-A087-44BA-A6D5-782A2F6A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Stav v oblasti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3D8C23E-0ACA-4A1E-B6EC-C40348D2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prekvapivo málo výskumu (Fransilla, 20</a:t>
            </a:r>
          </a:p>
        </p:txBody>
      </p:sp>
    </p:spTree>
    <p:extLst>
      <p:ext uri="{BB962C8B-B14F-4D97-AF65-F5344CB8AC3E}">
        <p14:creationId xmlns:p14="http://schemas.microsoft.com/office/powerpoint/2010/main" val="815860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</TotalTime>
  <Words>89</Words>
  <Application>Microsoft Office PowerPoint</Application>
  <PresentationFormat>Širokouhlá</PresentationFormat>
  <Paragraphs>22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Tw Cen MT</vt:lpstr>
      <vt:lpstr>Tw Cen MT Condensed</vt:lpstr>
      <vt:lpstr>Wingdings</vt:lpstr>
      <vt:lpstr>Wingdings 3</vt:lpstr>
      <vt:lpstr>Integrál</vt:lpstr>
      <vt:lpstr>Časový manažment</vt:lpstr>
      <vt:lpstr>Cieľ prezentácie</vt:lpstr>
      <vt:lpstr>Úvod</vt:lpstr>
      <vt:lpstr>Stav v oblasti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Časový manažment</dc:title>
  <dc:creator>Sebastián Petrík</dc:creator>
  <cp:lastModifiedBy>Sebastián Petrík</cp:lastModifiedBy>
  <cp:revision>16</cp:revision>
  <dcterms:created xsi:type="dcterms:W3CDTF">2020-11-22T16:08:44Z</dcterms:created>
  <dcterms:modified xsi:type="dcterms:W3CDTF">2020-11-22T16:56:09Z</dcterms:modified>
</cp:coreProperties>
</file>