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3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2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15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2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7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9559-3D12-404F-A352-F3923DF38ED7}" type="datetimeFigureOut">
              <a:rPr lang="en-GB" smtClean="0"/>
              <a:t>01/09/2018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27F1-8B10-47CE-AF95-74EA7551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5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slideasads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72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slideasads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</dc:title>
  <dc:creator>Ruben Enrique Padilla Robles</dc:creator>
  <cp:lastModifiedBy>Ruben Enrique Padilla Robles</cp:lastModifiedBy>
  <cp:revision>2</cp:revision>
  <dcterms:created xsi:type="dcterms:W3CDTF">2018-05-10T17:32:02Z</dcterms:created>
  <dcterms:modified xsi:type="dcterms:W3CDTF">2018-08-31T23:55:33Z</dcterms:modified>
</cp:coreProperties>
</file>