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12FDB-3A3B-4BDD-8991-A37D62EE45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7EEC92-47EC-4E5C-9D7F-2925F8F499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9BBAE6-8187-48DF-BA0B-9186046B8B1E}"/>
              </a:ext>
            </a:extLst>
          </p:cNvPr>
          <p:cNvSpPr>
            <a:spLocks noGrp="1"/>
          </p:cNvSpPr>
          <p:nvPr>
            <p:ph type="dt" sz="half" idx="10"/>
          </p:nvPr>
        </p:nvSpPr>
        <p:spPr/>
        <p:txBody>
          <a:bodyPr/>
          <a:lstStyle/>
          <a:p>
            <a:fld id="{0871C352-FD91-4785-AEC2-A160A90D4440}" type="datetimeFigureOut">
              <a:rPr lang="en-US" smtClean="0"/>
              <a:t>3/4/2025</a:t>
            </a:fld>
            <a:endParaRPr lang="en-US"/>
          </a:p>
        </p:txBody>
      </p:sp>
      <p:sp>
        <p:nvSpPr>
          <p:cNvPr id="5" name="Footer Placeholder 4">
            <a:extLst>
              <a:ext uri="{FF2B5EF4-FFF2-40B4-BE49-F238E27FC236}">
                <a16:creationId xmlns:a16="http://schemas.microsoft.com/office/drawing/2014/main" id="{0E63F594-2744-4EF4-A379-BD69B4F2E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B47D6-9E3E-4179-9483-DC6AE2711A3F}"/>
              </a:ext>
            </a:extLst>
          </p:cNvPr>
          <p:cNvSpPr>
            <a:spLocks noGrp="1"/>
          </p:cNvSpPr>
          <p:nvPr>
            <p:ph type="sldNum" sz="quarter" idx="12"/>
          </p:nvPr>
        </p:nvSpPr>
        <p:spPr/>
        <p:txBody>
          <a:bodyPr/>
          <a:lstStyle/>
          <a:p>
            <a:fld id="{396A5685-08F3-4E9A-A0EB-FD89BB16A0B8}" type="slidenum">
              <a:rPr lang="en-US" smtClean="0"/>
              <a:t>‹#›</a:t>
            </a:fld>
            <a:endParaRPr lang="en-US"/>
          </a:p>
        </p:txBody>
      </p:sp>
    </p:spTree>
    <p:extLst>
      <p:ext uri="{BB962C8B-B14F-4D97-AF65-F5344CB8AC3E}">
        <p14:creationId xmlns:p14="http://schemas.microsoft.com/office/powerpoint/2010/main" val="608357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1ABA-7A08-4E02-AA6D-802F018AD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448F55-3B5F-4256-9293-4C2646EAAFF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3DBD2-CAFA-4C81-ADE1-8B87A740107A}"/>
              </a:ext>
            </a:extLst>
          </p:cNvPr>
          <p:cNvSpPr>
            <a:spLocks noGrp="1"/>
          </p:cNvSpPr>
          <p:nvPr>
            <p:ph type="dt" sz="half" idx="10"/>
          </p:nvPr>
        </p:nvSpPr>
        <p:spPr/>
        <p:txBody>
          <a:bodyPr/>
          <a:lstStyle/>
          <a:p>
            <a:fld id="{0871C352-FD91-4785-AEC2-A160A90D4440}" type="datetimeFigureOut">
              <a:rPr lang="en-US" smtClean="0"/>
              <a:t>3/4/2025</a:t>
            </a:fld>
            <a:endParaRPr lang="en-US"/>
          </a:p>
        </p:txBody>
      </p:sp>
      <p:sp>
        <p:nvSpPr>
          <p:cNvPr id="5" name="Footer Placeholder 4">
            <a:extLst>
              <a:ext uri="{FF2B5EF4-FFF2-40B4-BE49-F238E27FC236}">
                <a16:creationId xmlns:a16="http://schemas.microsoft.com/office/drawing/2014/main" id="{571A797E-E72C-47C5-B594-49880E44C6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5DBF7-6AD6-4A4D-8BA8-C74319E4698E}"/>
              </a:ext>
            </a:extLst>
          </p:cNvPr>
          <p:cNvSpPr>
            <a:spLocks noGrp="1"/>
          </p:cNvSpPr>
          <p:nvPr>
            <p:ph type="sldNum" sz="quarter" idx="12"/>
          </p:nvPr>
        </p:nvSpPr>
        <p:spPr/>
        <p:txBody>
          <a:bodyPr/>
          <a:lstStyle/>
          <a:p>
            <a:fld id="{396A5685-08F3-4E9A-A0EB-FD89BB16A0B8}" type="slidenum">
              <a:rPr lang="en-US" smtClean="0"/>
              <a:t>‹#›</a:t>
            </a:fld>
            <a:endParaRPr lang="en-US"/>
          </a:p>
        </p:txBody>
      </p:sp>
    </p:spTree>
    <p:extLst>
      <p:ext uri="{BB962C8B-B14F-4D97-AF65-F5344CB8AC3E}">
        <p14:creationId xmlns:p14="http://schemas.microsoft.com/office/powerpoint/2010/main" val="2006053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59778-EFB2-4155-A040-4D0BFBA1C0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74D1D2-C666-4222-843A-F4E0D1D8C3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1F177-6A6E-44F4-A7DC-148B1B7AD709}"/>
              </a:ext>
            </a:extLst>
          </p:cNvPr>
          <p:cNvSpPr>
            <a:spLocks noGrp="1"/>
          </p:cNvSpPr>
          <p:nvPr>
            <p:ph type="dt" sz="half" idx="10"/>
          </p:nvPr>
        </p:nvSpPr>
        <p:spPr/>
        <p:txBody>
          <a:bodyPr/>
          <a:lstStyle/>
          <a:p>
            <a:fld id="{0871C352-FD91-4785-AEC2-A160A90D4440}" type="datetimeFigureOut">
              <a:rPr lang="en-US" smtClean="0"/>
              <a:t>3/4/2025</a:t>
            </a:fld>
            <a:endParaRPr lang="en-US"/>
          </a:p>
        </p:txBody>
      </p:sp>
      <p:sp>
        <p:nvSpPr>
          <p:cNvPr id="5" name="Footer Placeholder 4">
            <a:extLst>
              <a:ext uri="{FF2B5EF4-FFF2-40B4-BE49-F238E27FC236}">
                <a16:creationId xmlns:a16="http://schemas.microsoft.com/office/drawing/2014/main" id="{BDB379B9-A655-4C67-A77B-77CFAA785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E2520-8C01-4C28-A4EE-1EBE91AA96ED}"/>
              </a:ext>
            </a:extLst>
          </p:cNvPr>
          <p:cNvSpPr>
            <a:spLocks noGrp="1"/>
          </p:cNvSpPr>
          <p:nvPr>
            <p:ph type="sldNum" sz="quarter" idx="12"/>
          </p:nvPr>
        </p:nvSpPr>
        <p:spPr/>
        <p:txBody>
          <a:bodyPr/>
          <a:lstStyle/>
          <a:p>
            <a:fld id="{396A5685-08F3-4E9A-A0EB-FD89BB16A0B8}" type="slidenum">
              <a:rPr lang="en-US" smtClean="0"/>
              <a:t>‹#›</a:t>
            </a:fld>
            <a:endParaRPr lang="en-US"/>
          </a:p>
        </p:txBody>
      </p:sp>
    </p:spTree>
    <p:extLst>
      <p:ext uri="{BB962C8B-B14F-4D97-AF65-F5344CB8AC3E}">
        <p14:creationId xmlns:p14="http://schemas.microsoft.com/office/powerpoint/2010/main" val="732724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D5D0A-ED8D-43FF-B350-EB8F29057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A1643-5F3D-4261-BAA2-2E0AD231EF3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E88E0-9CE5-4D16-8496-AFEFF9450BAA}"/>
              </a:ext>
            </a:extLst>
          </p:cNvPr>
          <p:cNvSpPr>
            <a:spLocks noGrp="1"/>
          </p:cNvSpPr>
          <p:nvPr>
            <p:ph type="dt" sz="half" idx="10"/>
          </p:nvPr>
        </p:nvSpPr>
        <p:spPr/>
        <p:txBody>
          <a:bodyPr/>
          <a:lstStyle/>
          <a:p>
            <a:fld id="{0871C352-FD91-4785-AEC2-A160A90D4440}" type="datetimeFigureOut">
              <a:rPr lang="en-US" smtClean="0"/>
              <a:t>3/4/2025</a:t>
            </a:fld>
            <a:endParaRPr lang="en-US"/>
          </a:p>
        </p:txBody>
      </p:sp>
      <p:sp>
        <p:nvSpPr>
          <p:cNvPr id="5" name="Footer Placeholder 4">
            <a:extLst>
              <a:ext uri="{FF2B5EF4-FFF2-40B4-BE49-F238E27FC236}">
                <a16:creationId xmlns:a16="http://schemas.microsoft.com/office/drawing/2014/main" id="{40391B26-76EC-4E1D-830C-6DA65357B0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07BA2-DFD7-43F6-9751-966EEF25159A}"/>
              </a:ext>
            </a:extLst>
          </p:cNvPr>
          <p:cNvSpPr>
            <a:spLocks noGrp="1"/>
          </p:cNvSpPr>
          <p:nvPr>
            <p:ph type="sldNum" sz="quarter" idx="12"/>
          </p:nvPr>
        </p:nvSpPr>
        <p:spPr/>
        <p:txBody>
          <a:bodyPr/>
          <a:lstStyle/>
          <a:p>
            <a:fld id="{396A5685-08F3-4E9A-A0EB-FD89BB16A0B8}" type="slidenum">
              <a:rPr lang="en-US" smtClean="0"/>
              <a:t>‹#›</a:t>
            </a:fld>
            <a:endParaRPr lang="en-US"/>
          </a:p>
        </p:txBody>
      </p:sp>
    </p:spTree>
    <p:extLst>
      <p:ext uri="{BB962C8B-B14F-4D97-AF65-F5344CB8AC3E}">
        <p14:creationId xmlns:p14="http://schemas.microsoft.com/office/powerpoint/2010/main" val="20569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C7C5D-E7D4-4429-970D-0924D0AC45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AD8A3C-B155-4BC7-8206-ACBB5E8038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4AAF0B0-672D-412E-9DB9-FFE01C30FE0E}"/>
              </a:ext>
            </a:extLst>
          </p:cNvPr>
          <p:cNvSpPr>
            <a:spLocks noGrp="1"/>
          </p:cNvSpPr>
          <p:nvPr>
            <p:ph type="dt" sz="half" idx="10"/>
          </p:nvPr>
        </p:nvSpPr>
        <p:spPr/>
        <p:txBody>
          <a:bodyPr/>
          <a:lstStyle/>
          <a:p>
            <a:fld id="{0871C352-FD91-4785-AEC2-A160A90D4440}" type="datetimeFigureOut">
              <a:rPr lang="en-US" smtClean="0"/>
              <a:t>3/4/2025</a:t>
            </a:fld>
            <a:endParaRPr lang="en-US"/>
          </a:p>
        </p:txBody>
      </p:sp>
      <p:sp>
        <p:nvSpPr>
          <p:cNvPr id="5" name="Footer Placeholder 4">
            <a:extLst>
              <a:ext uri="{FF2B5EF4-FFF2-40B4-BE49-F238E27FC236}">
                <a16:creationId xmlns:a16="http://schemas.microsoft.com/office/drawing/2014/main" id="{09EEDF93-2A34-48A4-A5DF-1732E4FF69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2690F-480D-4520-8381-1F9D06CE3CDF}"/>
              </a:ext>
            </a:extLst>
          </p:cNvPr>
          <p:cNvSpPr>
            <a:spLocks noGrp="1"/>
          </p:cNvSpPr>
          <p:nvPr>
            <p:ph type="sldNum" sz="quarter" idx="12"/>
          </p:nvPr>
        </p:nvSpPr>
        <p:spPr/>
        <p:txBody>
          <a:bodyPr/>
          <a:lstStyle/>
          <a:p>
            <a:fld id="{396A5685-08F3-4E9A-A0EB-FD89BB16A0B8}" type="slidenum">
              <a:rPr lang="en-US" smtClean="0"/>
              <a:t>‹#›</a:t>
            </a:fld>
            <a:endParaRPr lang="en-US"/>
          </a:p>
        </p:txBody>
      </p:sp>
    </p:spTree>
    <p:extLst>
      <p:ext uri="{BB962C8B-B14F-4D97-AF65-F5344CB8AC3E}">
        <p14:creationId xmlns:p14="http://schemas.microsoft.com/office/powerpoint/2010/main" val="297646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316D-5A13-47BC-B9FF-FAA37DA51B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F177FC-4857-4C4E-9C44-08E0FDDA075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2AC09F-80A9-4BFB-9583-A1913F6672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A8F9F6-0CDD-4F6D-B640-AA63A9A1B80A}"/>
              </a:ext>
            </a:extLst>
          </p:cNvPr>
          <p:cNvSpPr>
            <a:spLocks noGrp="1"/>
          </p:cNvSpPr>
          <p:nvPr>
            <p:ph type="dt" sz="half" idx="10"/>
          </p:nvPr>
        </p:nvSpPr>
        <p:spPr/>
        <p:txBody>
          <a:bodyPr/>
          <a:lstStyle/>
          <a:p>
            <a:fld id="{0871C352-FD91-4785-AEC2-A160A90D4440}" type="datetimeFigureOut">
              <a:rPr lang="en-US" smtClean="0"/>
              <a:t>3/4/2025</a:t>
            </a:fld>
            <a:endParaRPr lang="en-US"/>
          </a:p>
        </p:txBody>
      </p:sp>
      <p:sp>
        <p:nvSpPr>
          <p:cNvPr id="6" name="Footer Placeholder 5">
            <a:extLst>
              <a:ext uri="{FF2B5EF4-FFF2-40B4-BE49-F238E27FC236}">
                <a16:creationId xmlns:a16="http://schemas.microsoft.com/office/drawing/2014/main" id="{69731614-0508-4564-A69F-0D1047E1B6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D88FA-5D6E-43C0-92D2-069B0C7EA278}"/>
              </a:ext>
            </a:extLst>
          </p:cNvPr>
          <p:cNvSpPr>
            <a:spLocks noGrp="1"/>
          </p:cNvSpPr>
          <p:nvPr>
            <p:ph type="sldNum" sz="quarter" idx="12"/>
          </p:nvPr>
        </p:nvSpPr>
        <p:spPr/>
        <p:txBody>
          <a:bodyPr/>
          <a:lstStyle/>
          <a:p>
            <a:fld id="{396A5685-08F3-4E9A-A0EB-FD89BB16A0B8}" type="slidenum">
              <a:rPr lang="en-US" smtClean="0"/>
              <a:t>‹#›</a:t>
            </a:fld>
            <a:endParaRPr lang="en-US"/>
          </a:p>
        </p:txBody>
      </p:sp>
    </p:spTree>
    <p:extLst>
      <p:ext uri="{BB962C8B-B14F-4D97-AF65-F5344CB8AC3E}">
        <p14:creationId xmlns:p14="http://schemas.microsoft.com/office/powerpoint/2010/main" val="248794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BC6C-9CC1-4308-980B-78E5E2403F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89EA94-B240-4E4C-9001-C83EAD9FAD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373409B-3656-4C94-A3E2-CCBBAE62129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2D54F6-3226-4B3A-BE05-9426836B5A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B50F1E1-BD5D-4443-87F1-5A797EF9E56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2B9BD2-072F-4D0C-B8EB-961A7D4FD583}"/>
              </a:ext>
            </a:extLst>
          </p:cNvPr>
          <p:cNvSpPr>
            <a:spLocks noGrp="1"/>
          </p:cNvSpPr>
          <p:nvPr>
            <p:ph type="dt" sz="half" idx="10"/>
          </p:nvPr>
        </p:nvSpPr>
        <p:spPr/>
        <p:txBody>
          <a:bodyPr/>
          <a:lstStyle/>
          <a:p>
            <a:fld id="{0871C352-FD91-4785-AEC2-A160A90D4440}" type="datetimeFigureOut">
              <a:rPr lang="en-US" smtClean="0"/>
              <a:t>3/4/2025</a:t>
            </a:fld>
            <a:endParaRPr lang="en-US"/>
          </a:p>
        </p:txBody>
      </p:sp>
      <p:sp>
        <p:nvSpPr>
          <p:cNvPr id="8" name="Footer Placeholder 7">
            <a:extLst>
              <a:ext uri="{FF2B5EF4-FFF2-40B4-BE49-F238E27FC236}">
                <a16:creationId xmlns:a16="http://schemas.microsoft.com/office/drawing/2014/main" id="{2E3C3B80-913A-4BB7-BFEE-113ED18215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319745-58E8-424B-9DE0-7C50ABCCCEA4}"/>
              </a:ext>
            </a:extLst>
          </p:cNvPr>
          <p:cNvSpPr>
            <a:spLocks noGrp="1"/>
          </p:cNvSpPr>
          <p:nvPr>
            <p:ph type="sldNum" sz="quarter" idx="12"/>
          </p:nvPr>
        </p:nvSpPr>
        <p:spPr/>
        <p:txBody>
          <a:bodyPr/>
          <a:lstStyle/>
          <a:p>
            <a:fld id="{396A5685-08F3-4E9A-A0EB-FD89BB16A0B8}" type="slidenum">
              <a:rPr lang="en-US" smtClean="0"/>
              <a:t>‹#›</a:t>
            </a:fld>
            <a:endParaRPr lang="en-US"/>
          </a:p>
        </p:txBody>
      </p:sp>
    </p:spTree>
    <p:extLst>
      <p:ext uri="{BB962C8B-B14F-4D97-AF65-F5344CB8AC3E}">
        <p14:creationId xmlns:p14="http://schemas.microsoft.com/office/powerpoint/2010/main" val="1611749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F899-7FD4-4B64-A70C-CE81BE9C81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09F917-C493-4F72-AD9D-5A6BDA14A0E7}"/>
              </a:ext>
            </a:extLst>
          </p:cNvPr>
          <p:cNvSpPr>
            <a:spLocks noGrp="1"/>
          </p:cNvSpPr>
          <p:nvPr>
            <p:ph type="dt" sz="half" idx="10"/>
          </p:nvPr>
        </p:nvSpPr>
        <p:spPr/>
        <p:txBody>
          <a:bodyPr/>
          <a:lstStyle/>
          <a:p>
            <a:fld id="{0871C352-FD91-4785-AEC2-A160A90D4440}" type="datetimeFigureOut">
              <a:rPr lang="en-US" smtClean="0"/>
              <a:t>3/4/2025</a:t>
            </a:fld>
            <a:endParaRPr lang="en-US"/>
          </a:p>
        </p:txBody>
      </p:sp>
      <p:sp>
        <p:nvSpPr>
          <p:cNvPr id="4" name="Footer Placeholder 3">
            <a:extLst>
              <a:ext uri="{FF2B5EF4-FFF2-40B4-BE49-F238E27FC236}">
                <a16:creationId xmlns:a16="http://schemas.microsoft.com/office/drawing/2014/main" id="{168ED8A6-BE5F-4F4F-A5FD-E1CC084DAB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D797CA-94ED-480F-BA7A-3105FA4A4B94}"/>
              </a:ext>
            </a:extLst>
          </p:cNvPr>
          <p:cNvSpPr>
            <a:spLocks noGrp="1"/>
          </p:cNvSpPr>
          <p:nvPr>
            <p:ph type="sldNum" sz="quarter" idx="12"/>
          </p:nvPr>
        </p:nvSpPr>
        <p:spPr/>
        <p:txBody>
          <a:bodyPr/>
          <a:lstStyle/>
          <a:p>
            <a:fld id="{396A5685-08F3-4E9A-A0EB-FD89BB16A0B8}" type="slidenum">
              <a:rPr lang="en-US" smtClean="0"/>
              <a:t>‹#›</a:t>
            </a:fld>
            <a:endParaRPr lang="en-US"/>
          </a:p>
        </p:txBody>
      </p:sp>
    </p:spTree>
    <p:extLst>
      <p:ext uri="{BB962C8B-B14F-4D97-AF65-F5344CB8AC3E}">
        <p14:creationId xmlns:p14="http://schemas.microsoft.com/office/powerpoint/2010/main" val="320183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92A6C7-2B8F-4135-8263-12CFB01C8188}"/>
              </a:ext>
            </a:extLst>
          </p:cNvPr>
          <p:cNvSpPr>
            <a:spLocks noGrp="1"/>
          </p:cNvSpPr>
          <p:nvPr>
            <p:ph type="dt" sz="half" idx="10"/>
          </p:nvPr>
        </p:nvSpPr>
        <p:spPr/>
        <p:txBody>
          <a:bodyPr/>
          <a:lstStyle/>
          <a:p>
            <a:fld id="{0871C352-FD91-4785-AEC2-A160A90D4440}" type="datetimeFigureOut">
              <a:rPr lang="en-US" smtClean="0"/>
              <a:t>3/4/2025</a:t>
            </a:fld>
            <a:endParaRPr lang="en-US"/>
          </a:p>
        </p:txBody>
      </p:sp>
      <p:sp>
        <p:nvSpPr>
          <p:cNvPr id="3" name="Footer Placeholder 2">
            <a:extLst>
              <a:ext uri="{FF2B5EF4-FFF2-40B4-BE49-F238E27FC236}">
                <a16:creationId xmlns:a16="http://schemas.microsoft.com/office/drawing/2014/main" id="{AF2A1C7F-04A1-489C-8915-6159C3022A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25FEC3-F743-490D-9CB9-D02BE43DC178}"/>
              </a:ext>
            </a:extLst>
          </p:cNvPr>
          <p:cNvSpPr>
            <a:spLocks noGrp="1"/>
          </p:cNvSpPr>
          <p:nvPr>
            <p:ph type="sldNum" sz="quarter" idx="12"/>
          </p:nvPr>
        </p:nvSpPr>
        <p:spPr/>
        <p:txBody>
          <a:bodyPr/>
          <a:lstStyle/>
          <a:p>
            <a:fld id="{396A5685-08F3-4E9A-A0EB-FD89BB16A0B8}" type="slidenum">
              <a:rPr lang="en-US" smtClean="0"/>
              <a:t>‹#›</a:t>
            </a:fld>
            <a:endParaRPr lang="en-US"/>
          </a:p>
        </p:txBody>
      </p:sp>
    </p:spTree>
    <p:extLst>
      <p:ext uri="{BB962C8B-B14F-4D97-AF65-F5344CB8AC3E}">
        <p14:creationId xmlns:p14="http://schemas.microsoft.com/office/powerpoint/2010/main" val="111155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D1A63-86BB-4A97-B9C6-7E158CE05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F73123-A27A-4C31-82AC-4BCD1FDD56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44272E-467D-48BE-94C1-C08162400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64047F-0FA8-4507-91BF-00138E9DEA8D}"/>
              </a:ext>
            </a:extLst>
          </p:cNvPr>
          <p:cNvSpPr>
            <a:spLocks noGrp="1"/>
          </p:cNvSpPr>
          <p:nvPr>
            <p:ph type="dt" sz="half" idx="10"/>
          </p:nvPr>
        </p:nvSpPr>
        <p:spPr/>
        <p:txBody>
          <a:bodyPr/>
          <a:lstStyle/>
          <a:p>
            <a:fld id="{0871C352-FD91-4785-AEC2-A160A90D4440}" type="datetimeFigureOut">
              <a:rPr lang="en-US" smtClean="0"/>
              <a:t>3/4/2025</a:t>
            </a:fld>
            <a:endParaRPr lang="en-US"/>
          </a:p>
        </p:txBody>
      </p:sp>
      <p:sp>
        <p:nvSpPr>
          <p:cNvPr id="6" name="Footer Placeholder 5">
            <a:extLst>
              <a:ext uri="{FF2B5EF4-FFF2-40B4-BE49-F238E27FC236}">
                <a16:creationId xmlns:a16="http://schemas.microsoft.com/office/drawing/2014/main" id="{4A8B060A-3E2D-4A57-B2F5-908E710726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C5D4A2-40C8-4911-8D43-CA610801909A}"/>
              </a:ext>
            </a:extLst>
          </p:cNvPr>
          <p:cNvSpPr>
            <a:spLocks noGrp="1"/>
          </p:cNvSpPr>
          <p:nvPr>
            <p:ph type="sldNum" sz="quarter" idx="12"/>
          </p:nvPr>
        </p:nvSpPr>
        <p:spPr/>
        <p:txBody>
          <a:bodyPr/>
          <a:lstStyle/>
          <a:p>
            <a:fld id="{396A5685-08F3-4E9A-A0EB-FD89BB16A0B8}" type="slidenum">
              <a:rPr lang="en-US" smtClean="0"/>
              <a:t>‹#›</a:t>
            </a:fld>
            <a:endParaRPr lang="en-US"/>
          </a:p>
        </p:txBody>
      </p:sp>
    </p:spTree>
    <p:extLst>
      <p:ext uri="{BB962C8B-B14F-4D97-AF65-F5344CB8AC3E}">
        <p14:creationId xmlns:p14="http://schemas.microsoft.com/office/powerpoint/2010/main" val="4061915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EDCFB-91FE-4CE1-9F70-8F81BF0ABC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3BF44C-99A0-4E71-B5EB-65C1F01762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3E6106-E317-43DE-BF42-B7C8AD16E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D171EA-D019-4913-8BDE-BA42B3244758}"/>
              </a:ext>
            </a:extLst>
          </p:cNvPr>
          <p:cNvSpPr>
            <a:spLocks noGrp="1"/>
          </p:cNvSpPr>
          <p:nvPr>
            <p:ph type="dt" sz="half" idx="10"/>
          </p:nvPr>
        </p:nvSpPr>
        <p:spPr/>
        <p:txBody>
          <a:bodyPr/>
          <a:lstStyle/>
          <a:p>
            <a:fld id="{0871C352-FD91-4785-AEC2-A160A90D4440}" type="datetimeFigureOut">
              <a:rPr lang="en-US" smtClean="0"/>
              <a:t>3/4/2025</a:t>
            </a:fld>
            <a:endParaRPr lang="en-US"/>
          </a:p>
        </p:txBody>
      </p:sp>
      <p:sp>
        <p:nvSpPr>
          <p:cNvPr id="6" name="Footer Placeholder 5">
            <a:extLst>
              <a:ext uri="{FF2B5EF4-FFF2-40B4-BE49-F238E27FC236}">
                <a16:creationId xmlns:a16="http://schemas.microsoft.com/office/drawing/2014/main" id="{D9DF2AE2-0633-4D2E-91F8-090D937212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6D0AA5-3246-4BDD-86B9-F99C9B8A3D31}"/>
              </a:ext>
            </a:extLst>
          </p:cNvPr>
          <p:cNvSpPr>
            <a:spLocks noGrp="1"/>
          </p:cNvSpPr>
          <p:nvPr>
            <p:ph type="sldNum" sz="quarter" idx="12"/>
          </p:nvPr>
        </p:nvSpPr>
        <p:spPr/>
        <p:txBody>
          <a:bodyPr/>
          <a:lstStyle/>
          <a:p>
            <a:fld id="{396A5685-08F3-4E9A-A0EB-FD89BB16A0B8}" type="slidenum">
              <a:rPr lang="en-US" smtClean="0"/>
              <a:t>‹#›</a:t>
            </a:fld>
            <a:endParaRPr lang="en-US"/>
          </a:p>
        </p:txBody>
      </p:sp>
    </p:spTree>
    <p:extLst>
      <p:ext uri="{BB962C8B-B14F-4D97-AF65-F5344CB8AC3E}">
        <p14:creationId xmlns:p14="http://schemas.microsoft.com/office/powerpoint/2010/main" val="105487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2D376-93CC-4EA6-81A4-50720095CB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595E10-A72C-4D28-BA71-128BBC1DD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E2D10B-F704-4218-A20C-F15E3940B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71C352-FD91-4785-AEC2-A160A90D4440}" type="datetimeFigureOut">
              <a:rPr lang="en-US" smtClean="0"/>
              <a:t>3/4/2025</a:t>
            </a:fld>
            <a:endParaRPr lang="en-US"/>
          </a:p>
        </p:txBody>
      </p:sp>
      <p:sp>
        <p:nvSpPr>
          <p:cNvPr id="5" name="Footer Placeholder 4">
            <a:extLst>
              <a:ext uri="{FF2B5EF4-FFF2-40B4-BE49-F238E27FC236}">
                <a16:creationId xmlns:a16="http://schemas.microsoft.com/office/drawing/2014/main" id="{AE600C0A-962F-43D5-BCF1-06C130721B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403E81-5273-457A-B7D8-953E0BFC9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A5685-08F3-4E9A-A0EB-FD89BB16A0B8}" type="slidenum">
              <a:rPr lang="en-US" smtClean="0"/>
              <a:t>‹#›</a:t>
            </a:fld>
            <a:endParaRPr lang="en-US"/>
          </a:p>
        </p:txBody>
      </p:sp>
    </p:spTree>
    <p:extLst>
      <p:ext uri="{BB962C8B-B14F-4D97-AF65-F5344CB8AC3E}">
        <p14:creationId xmlns:p14="http://schemas.microsoft.com/office/powerpoint/2010/main" val="1917777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0EBC-71B0-46D5-B85A-238D3A3BA1F2}"/>
              </a:ext>
            </a:extLst>
          </p:cNvPr>
          <p:cNvSpPr>
            <a:spLocks noGrp="1"/>
          </p:cNvSpPr>
          <p:nvPr>
            <p:ph type="ctrTitle"/>
          </p:nvPr>
        </p:nvSpPr>
        <p:spPr/>
        <p:txBody>
          <a:bodyPr/>
          <a:lstStyle/>
          <a:p>
            <a:r>
              <a:rPr lang="en-US" dirty="0"/>
              <a:t>POWER MANAGEMENT IN ARDUINO</a:t>
            </a:r>
          </a:p>
        </p:txBody>
      </p:sp>
      <p:sp>
        <p:nvSpPr>
          <p:cNvPr id="3" name="Subtitle 2">
            <a:extLst>
              <a:ext uri="{FF2B5EF4-FFF2-40B4-BE49-F238E27FC236}">
                <a16:creationId xmlns:a16="http://schemas.microsoft.com/office/drawing/2014/main" id="{629E260F-427D-4897-9A04-5D46BA0C87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0439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0A6B-B86D-44C2-B608-7522AF7B2898}"/>
              </a:ext>
            </a:extLst>
          </p:cNvPr>
          <p:cNvSpPr>
            <a:spLocks noGrp="1"/>
          </p:cNvSpPr>
          <p:nvPr>
            <p:ph type="title"/>
          </p:nvPr>
        </p:nvSpPr>
        <p:spPr/>
        <p:txBody>
          <a:bodyPr/>
          <a:lstStyle/>
          <a:p>
            <a:r>
              <a:rPr lang="en-US" dirty="0"/>
              <a:t>Power supply for Arduino Projects</a:t>
            </a:r>
          </a:p>
        </p:txBody>
      </p:sp>
      <p:sp>
        <p:nvSpPr>
          <p:cNvPr id="3" name="Content Placeholder 2">
            <a:extLst>
              <a:ext uri="{FF2B5EF4-FFF2-40B4-BE49-F238E27FC236}">
                <a16:creationId xmlns:a16="http://schemas.microsoft.com/office/drawing/2014/main" id="{16702D94-1E21-413B-819B-B2D7F5AE577C}"/>
              </a:ext>
            </a:extLst>
          </p:cNvPr>
          <p:cNvSpPr>
            <a:spLocks noGrp="1"/>
          </p:cNvSpPr>
          <p:nvPr>
            <p:ph idx="1"/>
          </p:nvPr>
        </p:nvSpPr>
        <p:spPr>
          <a:xfrm>
            <a:off x="838200" y="1825625"/>
            <a:ext cx="10515600" cy="4351338"/>
          </a:xfrm>
        </p:spPr>
        <p:txBody>
          <a:bodyPr/>
          <a:lstStyle/>
          <a:p>
            <a:pPr marL="0" indent="0">
              <a:buNone/>
            </a:pPr>
            <a:r>
              <a:rPr lang="en-US" dirty="0"/>
              <a:t>Power  Supply for Arduino Projects can range from USB power which is the simplest and most common, DC barrel jacks for higher amounts of power supply to the VIN pins similar to the barrel jacks and 5V pin which bypasses the on board voltage regulators.</a:t>
            </a:r>
          </a:p>
          <a:p>
            <a:pPr marL="0" indent="0">
              <a:buNone/>
            </a:pPr>
            <a:r>
              <a:rPr lang="en-US" dirty="0"/>
              <a:t>Batteries used in the power supply systems can be 9V, Lithium polymer, AA or AAA batteries.</a:t>
            </a:r>
          </a:p>
        </p:txBody>
      </p:sp>
    </p:spTree>
    <p:extLst>
      <p:ext uri="{BB962C8B-B14F-4D97-AF65-F5344CB8AC3E}">
        <p14:creationId xmlns:p14="http://schemas.microsoft.com/office/powerpoint/2010/main" val="870415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CA47-840C-4535-A4BD-347F82519B65}"/>
              </a:ext>
            </a:extLst>
          </p:cNvPr>
          <p:cNvSpPr>
            <a:spLocks noGrp="1"/>
          </p:cNvSpPr>
          <p:nvPr>
            <p:ph type="title"/>
          </p:nvPr>
        </p:nvSpPr>
        <p:spPr/>
        <p:txBody>
          <a:bodyPr/>
          <a:lstStyle/>
          <a:p>
            <a:r>
              <a:rPr lang="en-US" dirty="0"/>
              <a:t>Current requirements and draw for different boards and components</a:t>
            </a:r>
          </a:p>
        </p:txBody>
      </p:sp>
      <p:sp>
        <p:nvSpPr>
          <p:cNvPr id="3" name="Content Placeholder 2">
            <a:extLst>
              <a:ext uri="{FF2B5EF4-FFF2-40B4-BE49-F238E27FC236}">
                <a16:creationId xmlns:a16="http://schemas.microsoft.com/office/drawing/2014/main" id="{A7647F60-1960-4F05-A417-BFAF55A1D178}"/>
              </a:ext>
            </a:extLst>
          </p:cNvPr>
          <p:cNvSpPr>
            <a:spLocks noGrp="1"/>
          </p:cNvSpPr>
          <p:nvPr>
            <p:ph idx="1"/>
          </p:nvPr>
        </p:nvSpPr>
        <p:spPr>
          <a:xfrm>
            <a:off x="838200" y="1825625"/>
            <a:ext cx="10515600" cy="4800462"/>
          </a:xfrm>
        </p:spPr>
        <p:txBody>
          <a:bodyPr>
            <a:normAutofit lnSpcReduction="10000"/>
          </a:bodyPr>
          <a:lstStyle/>
          <a:p>
            <a:pPr marL="0" indent="0">
              <a:buNone/>
            </a:pPr>
            <a:r>
              <a:rPr lang="en-US" dirty="0"/>
              <a:t>Boards</a:t>
            </a:r>
          </a:p>
          <a:p>
            <a:pPr marL="0" indent="0">
              <a:buNone/>
            </a:pPr>
            <a:r>
              <a:rPr lang="en-US" dirty="0"/>
              <a:t>Arduino Uno- Recommended input is 7-12 V. Operating voltage is 5V. Maximum input voltage is 20V. Current Draw is 50mA.</a:t>
            </a:r>
          </a:p>
          <a:p>
            <a:pPr marL="0" indent="0">
              <a:buNone/>
            </a:pPr>
            <a:r>
              <a:rPr lang="en-US" dirty="0"/>
              <a:t>Arduino Due- Recommended input is 7-12 V. Operating voltage is 3.3V. Maximum input voltage is 15V. Current Draw is 50mA.</a:t>
            </a:r>
          </a:p>
          <a:p>
            <a:pPr marL="0" indent="0">
              <a:buNone/>
            </a:pPr>
            <a:r>
              <a:rPr lang="en-US" dirty="0"/>
              <a:t>Arduino MKR Series-Recommended input is 5V. Operating voltage is 3.3V. Maximum input voltage is 6V. Current Draw is 20mA.</a:t>
            </a:r>
          </a:p>
          <a:p>
            <a:pPr marL="0" indent="0">
              <a:buNone/>
            </a:pPr>
            <a:r>
              <a:rPr lang="en-US" dirty="0"/>
              <a:t>Arduino Pro Mini-Recommended input is 7-12 V. Operating voltage is 5V. Maximum input voltage is 12V. Current Draw is 20mA.</a:t>
            </a:r>
          </a:p>
          <a:p>
            <a:pPr marL="0" indent="0">
              <a:buNone/>
            </a:pPr>
            <a:r>
              <a:rPr lang="en-US" dirty="0"/>
              <a:t>Note: Arduino Nano, Mega 2560 and Leonardo have similar specifications to the Arduino Uno all that differs is the current draw.</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59367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FA7D-6CA5-4660-9358-1602D09AF925}"/>
              </a:ext>
            </a:extLst>
          </p:cNvPr>
          <p:cNvSpPr>
            <a:spLocks noGrp="1"/>
          </p:cNvSpPr>
          <p:nvPr>
            <p:ph type="title"/>
          </p:nvPr>
        </p:nvSpPr>
        <p:spPr/>
        <p:txBody>
          <a:bodyPr/>
          <a:lstStyle/>
          <a:p>
            <a:r>
              <a:rPr lang="en-US" dirty="0"/>
              <a:t>Current requirements and draw for different boards and components(contd.)</a:t>
            </a:r>
          </a:p>
        </p:txBody>
      </p:sp>
      <p:sp>
        <p:nvSpPr>
          <p:cNvPr id="3" name="Content Placeholder 2">
            <a:extLst>
              <a:ext uri="{FF2B5EF4-FFF2-40B4-BE49-F238E27FC236}">
                <a16:creationId xmlns:a16="http://schemas.microsoft.com/office/drawing/2014/main" id="{C004F4A9-7FEA-4491-9C2D-2D5D363CF005}"/>
              </a:ext>
            </a:extLst>
          </p:cNvPr>
          <p:cNvSpPr>
            <a:spLocks noGrp="1"/>
          </p:cNvSpPr>
          <p:nvPr>
            <p:ph idx="1"/>
          </p:nvPr>
        </p:nvSpPr>
        <p:spPr/>
        <p:txBody>
          <a:bodyPr>
            <a:normAutofit fontScale="92500"/>
          </a:bodyPr>
          <a:lstStyle/>
          <a:p>
            <a:pPr marL="0" indent="0">
              <a:buNone/>
            </a:pPr>
            <a:r>
              <a:rPr lang="en-US" dirty="0"/>
              <a:t>Peripherals</a:t>
            </a:r>
          </a:p>
          <a:p>
            <a:pPr marL="0" indent="0">
              <a:buNone/>
            </a:pPr>
            <a:r>
              <a:rPr lang="en-US" dirty="0"/>
              <a:t>Sensors- Operating Voltage is 3.3V or 5V depending on the sensor. During measurement the current draw of DHT11 is 2.5mA and BMP180 is 3mA.</a:t>
            </a:r>
          </a:p>
          <a:p>
            <a:pPr marL="0" indent="0">
              <a:buNone/>
            </a:pPr>
            <a:r>
              <a:rPr lang="en-US" dirty="0"/>
              <a:t>Displays- Operating voltage of LCDs and OLED is 3.3-5V and the current draw is 20mA for LCD and 20-100mA for OLED. Regular LEDs have a forward voltage of 2-3.3V and current draw of 20mA.</a:t>
            </a:r>
          </a:p>
          <a:p>
            <a:pPr marL="0" indent="0">
              <a:buNone/>
            </a:pPr>
            <a:r>
              <a:rPr lang="en-US" dirty="0"/>
              <a:t>Actuators- Operate between 12 and 24V depending on the application with a current draw of 40mA that may vary depending on the load.</a:t>
            </a:r>
          </a:p>
          <a:p>
            <a:pPr marL="0" indent="0">
              <a:buNone/>
            </a:pPr>
            <a:r>
              <a:rPr lang="en-US" dirty="0"/>
              <a:t>User inputs- Operating voltage of 0-5V or 0-3.3V depending on the board with a current draw so low it is negligible.</a:t>
            </a:r>
          </a:p>
        </p:txBody>
      </p:sp>
    </p:spTree>
    <p:extLst>
      <p:ext uri="{BB962C8B-B14F-4D97-AF65-F5344CB8AC3E}">
        <p14:creationId xmlns:p14="http://schemas.microsoft.com/office/powerpoint/2010/main" val="3757074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325</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 MANAGEMENT IN ARDUINO</vt:lpstr>
      <vt:lpstr>Power supply for Arduino Projects</vt:lpstr>
      <vt:lpstr>Current requirements and draw for different boards and components</vt:lpstr>
      <vt:lpstr>Current requirements and draw for different boards and components(contd.)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MANAGEMENT IN ARDUINO</dc:title>
  <dc:creator>Pam</dc:creator>
  <cp:lastModifiedBy>Pam</cp:lastModifiedBy>
  <cp:revision>6</cp:revision>
  <dcterms:created xsi:type="dcterms:W3CDTF">2025-03-04T08:19:04Z</dcterms:created>
  <dcterms:modified xsi:type="dcterms:W3CDTF">2025-03-04T08:57:58Z</dcterms:modified>
</cp:coreProperties>
</file>