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B0762-CBF9-488F-BF17-692893462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F45EF8-F7F6-496E-9CEB-EA6847F77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B202BE-90F6-456C-8EE4-B3B30061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322E52-CEDF-431E-9296-C69982DA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461F1-73AB-4150-89EC-F74C089E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7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FCB21-D1BF-4533-9793-934372E6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009EC3-2C48-4142-B471-4D12ED96B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EA2E2-177A-4E43-A354-6656561A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60CC2-5497-419A-9F74-5A86537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138E0-5972-47A8-9A5C-E53B3662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97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063521-B279-4945-92BB-1480EBF78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1B48A3-72B9-4E68-92DF-1F1F495D3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2A518-9644-4B93-B78B-1EFACE19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5CE1A-92A5-4E1A-B743-B07B769F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F7E095-933B-43E1-9D33-2792CC45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56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93B8C-7212-451A-8458-AE6ED99C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7EAAF-63A0-4F0A-BE61-BDE1FBF5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D41F71-1D1F-43A4-AD74-CA4DA9C6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F3802-AA66-46FC-9D46-0143635B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F79F31-3D59-4CD5-A087-D1BE2C54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7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01569-D6C3-494B-B3B5-1A6BC86E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23BF9-FB4D-44CC-AACA-DC42EC4D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29DD4-6536-49A6-9E63-17BDC577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41AF78-B8BB-4505-A919-3BA558C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92DCCC-16E1-477C-87A5-2FB10D98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6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CDBA6-6ED9-48E2-B468-9E03E5E8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1E85B-7215-433D-AB80-4346C122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AC6F20-FA15-4914-930F-0F325EED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68927D-224A-4ACB-898C-BD2CD432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4FDF50-A800-4D1A-9A2B-EA8CBAA3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64A82E-2669-470C-AC37-C4BC611E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9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3949D-CFF6-4868-8F35-50572D63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CA4AA-0FFD-47A1-A634-4DB3EB623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1DE401-0151-4A2D-8A9D-216DBFB0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A32A4B-A00D-48C6-89CC-78498427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3B52C3-DAB7-414C-8C7A-874278D19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33DF5F-9F18-4358-B9B7-15410F31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1372A4-D1D7-48F9-A225-4964A027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4138CD-A328-4D11-8FAB-04B554B9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70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D1C21-7539-42A6-8262-6FC3823D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214F76-A54D-4066-9A7A-141F3A8F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B80958-F316-4DED-82D4-8C8363DA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DE28CB-BE5F-4B58-A2EF-6CAA4107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E86582-051B-4997-B740-DDC0885D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842750-F875-4837-BDF6-09202403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CD4AE5-D6A4-4AD5-99FF-98864F4E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0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6D5B6-E3C2-4F38-A5B5-CEDA1841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37991-1FDB-4C1D-BC78-BFEE94F7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EC511-57DF-4DFA-9E63-EDD00F3AC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FD1AC-8C3C-49F4-8894-685AFA34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DDFE8-692C-434E-B774-3E0152A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A7208F-4365-462A-B6A3-731F59DE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97D1D-DE1B-4421-A892-CA3AC574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9F5951-8432-4242-9B8A-4C6133E9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EEF677-13F3-4197-A86A-200004887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B1136B-D440-44ED-B9FA-36568670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2A5ECC-E12D-4B1C-BF3D-2C1E9045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AAF34-63C7-49F4-9DFC-215D3E50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5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D8531-B6E3-49F0-8982-56DF709B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611960-5BAF-4F8F-B267-E61FB42D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830CD-E89B-4949-BEF9-06A0BA633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452A1-809A-4026-BF80-4E1E50AF83DD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34455-E134-4CB4-A7A2-5ED9EDFFD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E1B82-7531-4C28-86C8-0B746E257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617A-9729-4F5A-B204-1F9791FD63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6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8CC30-9F37-4E5B-9286-DAA44E112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Pope Francis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FECD32-81EB-4BCA-A7EA-D329126AD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B97EF-789D-488E-98DD-BBF389DF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/>
              <a:t>Who Is Pope Francis?</a:t>
            </a:r>
            <a:endParaRPr lang="en-US" sz="60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:\Users\pamela.mcloughlin\Desktop\Pope Francis was a nightclub bouncer!.jpg">
            <a:extLst>
              <a:ext uri="{FF2B5EF4-FFF2-40B4-BE49-F238E27FC236}">
                <a16:creationId xmlns:a16="http://schemas.microsoft.com/office/drawing/2014/main" id="{8B8DB837-3D73-4346-BCB3-CC0379359C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3" r="16543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085063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09679-5044-43DC-8A67-5BE2A536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b="1" dirty="0"/>
              <a:t>Early Life and Education</a:t>
            </a:r>
            <a:endParaRPr lang="ru-RU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5F97142-3E02-4F02-9922-321E60EF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1028" name="Picture 4" descr="Картинки по запросу pope francis early life">
            <a:extLst>
              <a:ext uri="{FF2B5EF4-FFF2-40B4-BE49-F238E27FC236}">
                <a16:creationId xmlns:a16="http://schemas.microsoft.com/office/drawing/2014/main" id="{F3ABA7DF-3132-4432-9566-F46E3A660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/>
          <a:stretch/>
        </p:blipFill>
        <p:spPr bwMode="auto">
          <a:xfrm>
            <a:off x="7556408" y="10"/>
            <a:ext cx="463559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0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BF4D6-56B2-44C8-962B-B885751D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Becoming Pope</a:t>
            </a:r>
            <a:endParaRPr lang="ru-RU" dirty="0"/>
          </a:p>
        </p:txBody>
      </p:sp>
      <p:pic>
        <p:nvPicPr>
          <p:cNvPr id="4" name="Picture 2" descr="C:\Users\pamela.mcloughlin\Desktop\vatican-popes-birthday-2-630x420.jpg">
            <a:extLst>
              <a:ext uri="{FF2B5EF4-FFF2-40B4-BE49-F238E27FC236}">
                <a16:creationId xmlns:a16="http://schemas.microsoft.com/office/drawing/2014/main" id="{136C84E3-4BF8-4633-832E-5733AF515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2914" y="1690688"/>
            <a:ext cx="7126171" cy="4750781"/>
          </a:xfrm>
          <a:noFill/>
        </p:spPr>
      </p:pic>
    </p:spTree>
    <p:extLst>
      <p:ext uri="{BB962C8B-B14F-4D97-AF65-F5344CB8AC3E}">
        <p14:creationId xmlns:p14="http://schemas.microsoft.com/office/powerpoint/2010/main" val="224292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568A3-C458-41AC-9CBD-63E41615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24973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/>
              <a:t>Pope as Spiritual and World Leader</a:t>
            </a:r>
            <a:endParaRPr lang="en-US" sz="4800"/>
          </a:p>
        </p:txBody>
      </p:sp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:\Users\pamela.mcloughlin\Desktop\pope benedict and francis.jpg">
            <a:extLst>
              <a:ext uri="{FF2B5EF4-FFF2-40B4-BE49-F238E27FC236}">
                <a16:creationId xmlns:a16="http://schemas.microsoft.com/office/drawing/2014/main" id="{DDDC5180-4D9E-4E1E-93E6-76B99DA0C6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4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342851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Картинки по запросу First International Visit as Pope">
            <a:extLst>
              <a:ext uri="{FF2B5EF4-FFF2-40B4-BE49-F238E27FC236}">
                <a16:creationId xmlns:a16="http://schemas.microsoft.com/office/drawing/2014/main" id="{D8F74DE7-D8EF-49E6-8A26-3BC2EF319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CAD53-656D-4E92-AD83-6D03DA89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First International Visit as Pope</a:t>
            </a:r>
            <a:endParaRPr lang="ru-RU" sz="400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D4C2BBAC-73FC-433B-AABD-C531CDF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6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6901F-0166-44A4-A7B5-19092A61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Stances</a:t>
            </a:r>
            <a:endParaRPr lang="ru-RU" dirty="0"/>
          </a:p>
        </p:txBody>
      </p:sp>
      <p:pic>
        <p:nvPicPr>
          <p:cNvPr id="4" name="Picture 2" descr="C:\Users\James\Downloads\1003847_10151509421560723_694451595_n.jpg">
            <a:extLst>
              <a:ext uri="{FF2B5EF4-FFF2-40B4-BE49-F238E27FC236}">
                <a16:creationId xmlns:a16="http://schemas.microsoft.com/office/drawing/2014/main" id="{F754A002-D376-45C9-B378-DF1F839EF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99" y="1941035"/>
            <a:ext cx="309815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James\Downloads\940804_615767038450664_633407820_n.jpg">
            <a:extLst>
              <a:ext uri="{FF2B5EF4-FFF2-40B4-BE49-F238E27FC236}">
                <a16:creationId xmlns:a16="http://schemas.microsoft.com/office/drawing/2014/main" id="{28DE31CC-036E-435F-B33F-58D5C0A1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704" y="1941035"/>
            <a:ext cx="52206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2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5012-273E-4F26-BF42-772A4308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Pope as Environmental Activist</a:t>
            </a:r>
            <a:endParaRPr lang="ru-RU" dirty="0"/>
          </a:p>
        </p:txBody>
      </p:sp>
      <p:pic>
        <p:nvPicPr>
          <p:cNvPr id="6146" name="Picture 2" descr="Climate activist Swedish teenager Greta Thunberg meets Pope Francis.">
            <a:extLst>
              <a:ext uri="{FF2B5EF4-FFF2-40B4-BE49-F238E27FC236}">
                <a16:creationId xmlns:a16="http://schemas.microsoft.com/office/drawing/2014/main" id="{B1D0EC09-1434-4F69-BE4C-A7ABD54FD5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571" y="1950225"/>
            <a:ext cx="6178858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26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79832-9024-4523-B90C-84BE1B20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'A Man of His Word'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93382-A7F1-414E-B678-0BC3D411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pamela.mcloughlin\Desktop\www5.jpg">
            <a:extLst>
              <a:ext uri="{FF2B5EF4-FFF2-40B4-BE49-F238E27FC236}">
                <a16:creationId xmlns:a16="http://schemas.microsoft.com/office/drawing/2014/main" id="{9841D01E-E401-41B5-B84B-9E58A020FC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1381" y="1356338"/>
            <a:ext cx="7469237" cy="5136537"/>
          </a:xfrm>
          <a:noFill/>
        </p:spPr>
      </p:pic>
    </p:spTree>
    <p:extLst>
      <p:ext uri="{BB962C8B-B14F-4D97-AF65-F5344CB8AC3E}">
        <p14:creationId xmlns:p14="http://schemas.microsoft.com/office/powerpoint/2010/main" val="1194102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36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Pope Francis</vt:lpstr>
      <vt:lpstr>Who Is Pope Francis?</vt:lpstr>
      <vt:lpstr>Early Life and Education</vt:lpstr>
      <vt:lpstr>Becoming Pope</vt:lpstr>
      <vt:lpstr>Pope as Spiritual and World Leader</vt:lpstr>
      <vt:lpstr>First International Visit as Pope</vt:lpstr>
      <vt:lpstr>Progressive Stances</vt:lpstr>
      <vt:lpstr>Pope as Environmental Activist</vt:lpstr>
      <vt:lpstr>'A Man of His Word'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Pope Francis</dc:title>
  <dc:creator>Манько Платон Олегович</dc:creator>
  <cp:lastModifiedBy>Манько Платон Олегович</cp:lastModifiedBy>
  <cp:revision>2</cp:revision>
  <dcterms:created xsi:type="dcterms:W3CDTF">2019-10-09T20:16:17Z</dcterms:created>
  <dcterms:modified xsi:type="dcterms:W3CDTF">2019-10-09T22:04:44Z</dcterms:modified>
</cp:coreProperties>
</file>