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70" d="100"/>
          <a:sy n="70" d="100"/>
        </p:scale>
        <p:origin x="66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588B-AF09-4F7A-A21D-E371957B3289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42DF-3FCC-485C-AD1E-26B4E3B17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588B-AF09-4F7A-A21D-E371957B3289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42DF-3FCC-485C-AD1E-26B4E3B17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1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588B-AF09-4F7A-A21D-E371957B3289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42DF-3FCC-485C-AD1E-26B4E3B17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3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588B-AF09-4F7A-A21D-E371957B3289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42DF-3FCC-485C-AD1E-26B4E3B17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8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588B-AF09-4F7A-A21D-E371957B3289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42DF-3FCC-485C-AD1E-26B4E3B17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1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588B-AF09-4F7A-A21D-E371957B3289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42DF-3FCC-485C-AD1E-26B4E3B17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8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588B-AF09-4F7A-A21D-E371957B3289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42DF-3FCC-485C-AD1E-26B4E3B17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0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588B-AF09-4F7A-A21D-E371957B3289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42DF-3FCC-485C-AD1E-26B4E3B17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4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588B-AF09-4F7A-A21D-E371957B3289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42DF-3FCC-485C-AD1E-26B4E3B17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3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588B-AF09-4F7A-A21D-E371957B3289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42DF-3FCC-485C-AD1E-26B4E3B17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588B-AF09-4F7A-A21D-E371957B3289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42DF-3FCC-485C-AD1E-26B4E3B17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9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4588B-AF09-4F7A-A21D-E371957B3289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F42DF-3FCC-485C-AD1E-26B4E3B17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0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946" y="1228420"/>
            <a:ext cx="1828711" cy="18287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24190" y="3026130"/>
            <a:ext cx="145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Merari Garcia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31067" y="3305150"/>
            <a:ext cx="164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Joined Sep 26, 2016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98700" y="1374972"/>
            <a:ext cx="4770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Merari’s Stats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796" y="2503133"/>
            <a:ext cx="1164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Ideas Given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56310" y="2503133"/>
            <a:ext cx="1199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Votes Given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3529" y="2503133"/>
            <a:ext cx="1251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Total Badges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49983" y="2503133"/>
            <a:ext cx="1458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Votes Received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73948" y="2016841"/>
            <a:ext cx="324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4388" y="1979913"/>
            <a:ext cx="577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1161" y="1979913"/>
            <a:ext cx="577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17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26240" y="2016841"/>
            <a:ext cx="34290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511507" y="1979913"/>
            <a:ext cx="0" cy="824846"/>
          </a:xfrm>
          <a:prstGeom prst="line">
            <a:avLst/>
          </a:prstGeom>
          <a:ln w="22225">
            <a:gradFill flip="none" rotWithShape="1">
              <a:gsLst>
                <a:gs pos="67500">
                  <a:schemeClr val="bg2">
                    <a:lumMod val="75000"/>
                  </a:schemeClr>
                </a:gs>
                <a:gs pos="35000">
                  <a:schemeClr val="bg2">
                    <a:lumMod val="75000"/>
                  </a:schemeClr>
                </a:gs>
                <a:gs pos="100000">
                  <a:schemeClr val="bg1"/>
                </a:gs>
                <a:gs pos="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047539" y="1987932"/>
            <a:ext cx="0" cy="824846"/>
          </a:xfrm>
          <a:prstGeom prst="line">
            <a:avLst/>
          </a:prstGeom>
          <a:ln w="22225">
            <a:gradFill flip="none" rotWithShape="1">
              <a:gsLst>
                <a:gs pos="67500">
                  <a:schemeClr val="bg2">
                    <a:lumMod val="75000"/>
                  </a:schemeClr>
                </a:gs>
                <a:gs pos="35000">
                  <a:schemeClr val="bg2">
                    <a:lumMod val="75000"/>
                  </a:schemeClr>
                </a:gs>
                <a:gs pos="100000">
                  <a:schemeClr val="bg1"/>
                </a:gs>
                <a:gs pos="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271497" y="1992777"/>
            <a:ext cx="0" cy="824846"/>
          </a:xfrm>
          <a:prstGeom prst="line">
            <a:avLst/>
          </a:prstGeom>
          <a:ln w="22225">
            <a:gradFill flip="none" rotWithShape="1">
              <a:gsLst>
                <a:gs pos="67500">
                  <a:schemeClr val="bg2">
                    <a:lumMod val="75000"/>
                  </a:schemeClr>
                </a:gs>
                <a:gs pos="35000">
                  <a:schemeClr val="bg2">
                    <a:lumMod val="75000"/>
                  </a:schemeClr>
                </a:gs>
                <a:gs pos="100000">
                  <a:schemeClr val="bg1"/>
                </a:gs>
                <a:gs pos="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531067" y="3960733"/>
            <a:ext cx="5748015" cy="25867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624190" y="4039639"/>
            <a:ext cx="90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∙ Ideas ∙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835982" y="4514185"/>
            <a:ext cx="5178405" cy="16603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079" y="4560315"/>
            <a:ext cx="632857" cy="63285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473605" y="4745223"/>
            <a:ext cx="1961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Merari Garcia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∙ 09/26/2016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92394" y="5356396"/>
            <a:ext cx="410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Hey, this is an idea.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248005" y="6174543"/>
            <a:ext cx="898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View all &gt;&gt;</a:t>
            </a:r>
            <a:endParaRPr lang="en-US" sz="1200" u="sng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800" y="5432310"/>
            <a:ext cx="264160" cy="26416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278736" y="5357602"/>
            <a:ext cx="43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459019" y="3948700"/>
            <a:ext cx="3165074" cy="25867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587087" y="4039640"/>
            <a:ext cx="179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∙ Earned Badges ∙ 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11" t="776" r="33583" b="66373"/>
          <a:stretch/>
        </p:blipFill>
        <p:spPr>
          <a:xfrm>
            <a:off x="7666504" y="4408971"/>
            <a:ext cx="864397" cy="89701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59" t="34898" r="33852" b="34156"/>
          <a:stretch/>
        </p:blipFill>
        <p:spPr>
          <a:xfrm>
            <a:off x="8521236" y="4408971"/>
            <a:ext cx="974059" cy="95930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65" t="475" r="16747" b="66771"/>
          <a:stretch/>
        </p:blipFill>
        <p:spPr>
          <a:xfrm>
            <a:off x="9504868" y="4391297"/>
            <a:ext cx="928298" cy="93236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9682938" y="6174406"/>
            <a:ext cx="898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View all &gt;&gt;</a:t>
            </a:r>
            <a:endParaRPr lang="en-US" sz="1200" u="sng" dirty="0"/>
          </a:p>
        </p:txBody>
      </p:sp>
    </p:spTree>
    <p:extLst>
      <p:ext uri="{BB962C8B-B14F-4D97-AF65-F5344CB8AC3E}">
        <p14:creationId xmlns:p14="http://schemas.microsoft.com/office/powerpoint/2010/main" val="199158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Merari Garcia</dc:creator>
  <cp:lastModifiedBy>Merari Garcia</cp:lastModifiedBy>
  <cp:revision>15</cp:revision>
  <dcterms:created xsi:type="dcterms:W3CDTF">2016-09-26T21:33:14Z</dcterms:created>
  <dcterms:modified xsi:type="dcterms:W3CDTF">2016-09-26T22:46:31Z</dcterms:modified>
</cp:coreProperties>
</file>