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83" r:id="rId2"/>
    <p:sldId id="769" r:id="rId3"/>
    <p:sldId id="771" r:id="rId4"/>
    <p:sldId id="772" r:id="rId5"/>
    <p:sldId id="773" r:id="rId6"/>
    <p:sldId id="770" r:id="rId7"/>
    <p:sldId id="395" r:id="rId8"/>
  </p:sldIdLst>
  <p:sldSz cx="9144000" cy="6858000" type="screen4x3"/>
  <p:notesSz cx="9775825" cy="6797675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Arial" panose="020B0604020202020204" pitchFamily="34" charset="0"/>
        <a:ea typeface="Taipei"/>
        <a:cs typeface="Taipei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Arial" panose="020B0604020202020204" pitchFamily="34" charset="0"/>
        <a:ea typeface="Taipei"/>
        <a:cs typeface="Taipei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Arial" panose="020B0604020202020204" pitchFamily="34" charset="0"/>
        <a:ea typeface="Taipei"/>
        <a:cs typeface="Taipei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Arial" panose="020B0604020202020204" pitchFamily="34" charset="0"/>
        <a:ea typeface="Taipei"/>
        <a:cs typeface="Taipei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Arial" panose="020B0604020202020204" pitchFamily="34" charset="0"/>
        <a:ea typeface="Taipei"/>
        <a:cs typeface="Taipei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Taipei"/>
        <a:cs typeface="Taipei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Taipei"/>
        <a:cs typeface="Taipei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Taipei"/>
        <a:cs typeface="Taipei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Arial" panose="020B0604020202020204" pitchFamily="34" charset="0"/>
        <a:ea typeface="Taipei"/>
        <a:cs typeface="Taipe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07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yde_hsu 許智鈞" initials="c許" lastIdx="1" clrIdx="0">
    <p:extLst>
      <p:ext uri="{19B8F6BF-5375-455C-9EA6-DF929625EA0E}">
        <p15:presenceInfo xmlns:p15="http://schemas.microsoft.com/office/powerpoint/2012/main" userId="S::clyde_hsu@sitronix.com.tw::45e7d5bd-932b-4eb4-9de7-dab88229a1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9EB"/>
    <a:srgbClr val="DEF1F2"/>
    <a:srgbClr val="BBE0E3"/>
    <a:srgbClr val="AB1D82"/>
    <a:srgbClr val="60E279"/>
    <a:srgbClr val="5C76E6"/>
    <a:srgbClr val="9966FF"/>
    <a:srgbClr val="008000"/>
    <a:srgbClr val="00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235" autoAdjust="0"/>
  </p:normalViewPr>
  <p:slideViewPr>
    <p:cSldViewPr snapToGrid="0">
      <p:cViewPr varScale="1">
        <p:scale>
          <a:sx n="102" d="100"/>
          <a:sy n="102" d="100"/>
        </p:scale>
        <p:origin x="1866" y="114"/>
      </p:cViewPr>
      <p:guideLst>
        <p:guide orient="horz" pos="2160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166" y="-102"/>
      </p:cViewPr>
      <p:guideLst>
        <p:guide orient="horz" pos="2141"/>
        <p:guide pos="3079"/>
      </p:guideLst>
    </p:cSldViewPr>
  </p:notesViewPr>
  <p:gridSpacing cx="720089" cy="7200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" panose="02020603050405020304" pitchFamily="18" charset="0"/>
                <a:ea typeface="Taipei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38788" y="0"/>
            <a:ext cx="42354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" panose="02020603050405020304" pitchFamily="18" charset="0"/>
                <a:ea typeface="Taipei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3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" panose="02020603050405020304" pitchFamily="18" charset="0"/>
                <a:ea typeface="Taipei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8788" y="6456363"/>
            <a:ext cx="42354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" panose="02020603050405020304" pitchFamily="18" charset="0"/>
                <a:ea typeface="Taipei" charset="-120"/>
                <a:cs typeface="+mn-cs"/>
              </a:defRPr>
            </a:lvl1pPr>
          </a:lstStyle>
          <a:p>
            <a:pPr>
              <a:defRPr/>
            </a:pPr>
            <a:fld id="{36E14143-C8D3-4ABF-91DD-413A05356F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8406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3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" panose="02020603050405020304" pitchFamily="18" charset="0"/>
                <a:ea typeface="Taipei" charset="-12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3550" y="0"/>
            <a:ext cx="423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" panose="02020603050405020304" pitchFamily="18" charset="0"/>
                <a:ea typeface="Taipei" charset="-12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86113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230563"/>
            <a:ext cx="717232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23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" panose="02020603050405020304" pitchFamily="18" charset="0"/>
                <a:ea typeface="Taipei" charset="-120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3550" y="6457950"/>
            <a:ext cx="4232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" panose="02020603050405020304" pitchFamily="18" charset="0"/>
                <a:ea typeface="Taipei" charset="-120"/>
                <a:cs typeface="+mn-cs"/>
              </a:defRPr>
            </a:lvl1pPr>
          </a:lstStyle>
          <a:p>
            <a:pPr>
              <a:defRPr/>
            </a:pPr>
            <a:fld id="{C46A7A75-E45F-4223-B502-8ED3A404AB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2446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9pPr>
          </a:lstStyle>
          <a:p>
            <a:fld id="{1F9F2F79-7B1D-4B19-BDC6-0234F1810A17}" type="slidenum">
              <a:rPr lang="en-US" altLang="ja-JP" sz="1200" b="0" smtClean="0">
                <a:latin typeface="Times" panose="02020603050405020304" pitchFamily="18" charset="0"/>
              </a:rPr>
              <a:pPr/>
              <a:t>0</a:t>
            </a:fld>
            <a:endParaRPr lang="en-US" altLang="ja-JP" sz="1200" b="0" dirty="0">
              <a:latin typeface="Times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04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7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61"/>
          <a:stretch>
            <a:fillRect/>
          </a:stretch>
        </p:blipFill>
        <p:spPr bwMode="auto">
          <a:xfrm>
            <a:off x="0" y="0"/>
            <a:ext cx="914400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7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762500"/>
            <a:ext cx="2476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59"/>
          <p:cNvSpPr txBox="1">
            <a:spLocks noChangeArrowheads="1"/>
          </p:cNvSpPr>
          <p:nvPr userDrawn="1"/>
        </p:nvSpPr>
        <p:spPr bwMode="auto">
          <a:xfrm>
            <a:off x="481013" y="6488113"/>
            <a:ext cx="25717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800">
                <a:solidFill>
                  <a:srgbClr val="777777"/>
                </a:solidFill>
                <a:cs typeface="+mn-cs"/>
              </a:rPr>
              <a:t>Sitronix Confidential.  Do Not Copy or Distribute.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8638" y="701675"/>
            <a:ext cx="6596062" cy="2219325"/>
          </a:xfrm>
        </p:spPr>
        <p:txBody>
          <a:bodyPr anchor="ctr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ja-JP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8488" y="3319463"/>
            <a:ext cx="3624262" cy="70485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ja-JP" noProof="0"/>
              <a:t>Click to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38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EB40D-2EFA-4D6A-AA05-D25593D8324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496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0675" y="190500"/>
            <a:ext cx="2149475" cy="61452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22250" y="190500"/>
            <a:ext cx="6296025" cy="61452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B3E76-9975-4E3D-8B90-C5F9EE1790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86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9723B-2A37-42FC-9970-0995E7EBC4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657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AA5F-B8DF-479E-98BB-F567C045942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122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3050" y="1160463"/>
            <a:ext cx="4025900" cy="51752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451350" y="1160463"/>
            <a:ext cx="4025900" cy="51752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9078F-5FA7-4F0B-8280-D2112D6552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946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CFE64-DF49-4E21-A511-B6D533F39AD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444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08A0C-C85B-4036-8FCC-F989F1DDB8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357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5EE65-B7FD-41BB-9435-17C4DD4459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091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E401A-A85C-4DB5-9F4E-D722D19EBB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605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8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9596D-EBDF-4085-ACDD-F9EECD98DD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658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1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250" y="190500"/>
            <a:ext cx="85979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463"/>
            <a:ext cx="820420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  <a:endParaRPr lang="en-US" altLang="zh-TW"/>
          </a:p>
          <a:p>
            <a:pPr lvl="0"/>
            <a:r>
              <a:rPr lang="en-US" altLang="zh-TW"/>
              <a:t>Test line</a:t>
            </a:r>
          </a:p>
          <a:p>
            <a:pPr lvl="0"/>
            <a:endParaRPr lang="en-US" altLang="ja-JP"/>
          </a:p>
        </p:txBody>
      </p:sp>
      <p:pic>
        <p:nvPicPr>
          <p:cNvPr id="1029" name="Picture 67" descr="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25" y="6451600"/>
            <a:ext cx="11080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81"/>
          <p:cNvSpPr txBox="1">
            <a:spLocks noChangeArrowheads="1"/>
          </p:cNvSpPr>
          <p:nvPr userDrawn="1"/>
        </p:nvSpPr>
        <p:spPr bwMode="auto">
          <a:xfrm>
            <a:off x="481013" y="6488113"/>
            <a:ext cx="257175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800">
                <a:solidFill>
                  <a:srgbClr val="777777"/>
                </a:solidFill>
                <a:cs typeface="+mn-cs"/>
              </a:rPr>
              <a:t>Sitronix Confidential.  Do Not Copy or Distribute.</a:t>
            </a:r>
          </a:p>
        </p:txBody>
      </p:sp>
      <p:sp>
        <p:nvSpPr>
          <p:cNvPr id="1106" name="Rectangle 8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7000" y="6457950"/>
            <a:ext cx="4572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5698"/>
                </a:solidFill>
                <a:ea typeface="Taipei" charset="-120"/>
                <a:cs typeface="+mn-cs"/>
              </a:defRPr>
            </a:lvl1pPr>
          </a:lstStyle>
          <a:p>
            <a:pPr>
              <a:defRPr/>
            </a:pPr>
            <a:fld id="{1E84EF15-57E6-49B2-9368-AE8B41A2E4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18" r:id="rId1"/>
    <p:sldLayoutId id="2147485208" r:id="rId2"/>
    <p:sldLayoutId id="2147485209" r:id="rId3"/>
    <p:sldLayoutId id="2147485210" r:id="rId4"/>
    <p:sldLayoutId id="2147485211" r:id="rId5"/>
    <p:sldLayoutId id="2147485212" r:id="rId6"/>
    <p:sldLayoutId id="2147485213" r:id="rId7"/>
    <p:sldLayoutId id="2147485214" r:id="rId8"/>
    <p:sldLayoutId id="2147485215" r:id="rId9"/>
    <p:sldLayoutId id="2147485216" r:id="rId10"/>
    <p:sldLayoutId id="21474852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rgbClr val="00569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微軟正黑體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微軟正黑體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微軟正黑體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005698"/>
          </a:solidFill>
          <a:latin typeface="Arial" panose="020B0604020202020204" pitchFamily="34" charset="0"/>
          <a:ea typeface="微軟正黑體" panose="020B0604030504040204" pitchFamily="34" charset="-120"/>
        </a:defRPr>
      </a:lvl9pPr>
    </p:titleStyle>
    <p:bodyStyle>
      <a:lvl1pPr marL="266700" indent="-266700" algn="l" rtl="0" eaLnBrk="0" fontAlgn="base" hangingPunct="0">
        <a:spcBef>
          <a:spcPct val="40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77813" algn="l" rtl="0" eaLnBrk="0" fontAlgn="base" hangingPunct="0">
        <a:spcBef>
          <a:spcPct val="20000"/>
        </a:spcBef>
        <a:spcAft>
          <a:spcPct val="20000"/>
        </a:spcAft>
        <a:buClr>
          <a:srgbClr val="336699"/>
        </a:buClr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1113" algn="l" rtl="0" eaLnBrk="0" fontAlgn="base" hangingPunct="0">
        <a:spcBef>
          <a:spcPct val="20000"/>
        </a:spcBef>
        <a:spcAft>
          <a:spcPct val="20000"/>
        </a:spcAft>
        <a:buClr>
          <a:srgbClr val="336699"/>
        </a:buClr>
        <a:buFont typeface="Webdings" panose="05030102010509060703" pitchFamily="18" charset="2"/>
        <a:buChar char="4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43063" indent="-228600" algn="l" rtl="0" eaLnBrk="0" fontAlgn="base" hangingPunct="0">
        <a:spcBef>
          <a:spcPct val="20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v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8600" algn="l" rtl="0" eaLnBrk="0" fontAlgn="base" hangingPunct="0">
        <a:spcBef>
          <a:spcPct val="20000"/>
        </a:spcBef>
        <a:spcAft>
          <a:spcPct val="0"/>
        </a:spcAft>
        <a:buClr>
          <a:srgbClr val="804000"/>
        </a:buClr>
        <a:buSzPct val="75000"/>
        <a:buFont typeface="Webdings" panose="05030102010509060703" pitchFamily="18" charset="2"/>
        <a:buChar char="4"/>
        <a:defRPr kumimoji="1" sz="2000" kern="1200">
          <a:solidFill>
            <a:schemeClr val="tx1"/>
          </a:solidFill>
          <a:latin typeface="+mn-lt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9"/>
          <p:cNvSpPr>
            <a:spLocks noGrp="1" noChangeArrowheads="1"/>
          </p:cNvSpPr>
          <p:nvPr>
            <p:ph type="ctrTitle"/>
          </p:nvPr>
        </p:nvSpPr>
        <p:spPr>
          <a:xfrm>
            <a:off x="0" y="701675"/>
            <a:ext cx="9144000" cy="2219325"/>
          </a:xfrm>
        </p:spPr>
        <p:txBody>
          <a:bodyPr/>
          <a:lstStyle/>
          <a:p>
            <a:pPr eaLnBrk="1" hangingPunct="1"/>
            <a:r>
              <a:rPr lang="en-US" altLang="zh-TW" sz="3600" dirty="0" smtClean="0"/>
              <a:t>ST77916_MIPI </a:t>
            </a:r>
            <a:r>
              <a:rPr lang="en-US" altLang="zh-TW" sz="3600" dirty="0"/>
              <a:t>Initial Code</a:t>
            </a:r>
            <a:r>
              <a:rPr lang="zh-TW" altLang="en-US" sz="3600" dirty="0"/>
              <a:t>修改</a:t>
            </a:r>
            <a:r>
              <a:rPr lang="zh-TW" altLang="en-US" sz="3600" dirty="0" smtClean="0"/>
              <a:t>注意事項</a:t>
            </a:r>
            <a:endParaRPr lang="en-US" altLang="ja-JP" sz="3600" dirty="0"/>
          </a:p>
        </p:txBody>
      </p:sp>
      <p:sp>
        <p:nvSpPr>
          <p:cNvPr id="5123" name="Rectangle 60"/>
          <p:cNvSpPr>
            <a:spLocks noGrp="1" noChangeArrowheads="1"/>
          </p:cNvSpPr>
          <p:nvPr>
            <p:ph type="subTitle" idx="1"/>
          </p:nvPr>
        </p:nvSpPr>
        <p:spPr>
          <a:xfrm>
            <a:off x="498475" y="2976563"/>
            <a:ext cx="3624263" cy="704850"/>
          </a:xfrm>
        </p:spPr>
        <p:txBody>
          <a:bodyPr/>
          <a:lstStyle/>
          <a:p>
            <a:pPr eaLnBrk="1" hangingPunct="1"/>
            <a:r>
              <a:rPr lang="en-US" altLang="zh-TW" dirty="0" err="1" smtClean="0"/>
              <a:t>Darren_Chuang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2023/01/04</a:t>
            </a: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4729"/>
          </a:xfrm>
        </p:spPr>
        <p:txBody>
          <a:bodyPr/>
          <a:lstStyle/>
          <a:p>
            <a:r>
              <a:rPr lang="zh-TW" altLang="en-US" sz="2800" dirty="0" smtClean="0">
                <a:solidFill>
                  <a:schemeClr val="tx1"/>
                </a:solidFill>
              </a:rPr>
              <a:t>需修改項目</a:t>
            </a:r>
            <a:r>
              <a:rPr lang="en-US" altLang="zh-TW" sz="2800" dirty="0" smtClean="0">
                <a:solidFill>
                  <a:schemeClr val="tx1"/>
                </a:solidFill>
              </a:rPr>
              <a:t>1 : </a:t>
            </a:r>
            <a:r>
              <a:rPr lang="en-US" altLang="zh-TW" sz="2800" dirty="0" smtClean="0">
                <a:solidFill>
                  <a:srgbClr val="0070C0"/>
                </a:solidFill>
              </a:rPr>
              <a:t>Ex : 1Par. 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Cmd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err="1" smtClean="0">
                <a:solidFill>
                  <a:srgbClr val="7030A0"/>
                </a:solidFill>
              </a:rPr>
              <a:t>Cmd</a:t>
            </a:r>
            <a:r>
              <a:rPr lang="en-US" altLang="zh-TW" sz="2800" dirty="0" smtClean="0">
                <a:solidFill>
                  <a:srgbClr val="7030A0"/>
                </a:solidFill>
              </a:rPr>
              <a:t> </a:t>
            </a:r>
            <a:r>
              <a:rPr lang="zh-TW" altLang="en-US" sz="2800" dirty="0" smtClean="0">
                <a:solidFill>
                  <a:srgbClr val="7030A0"/>
                </a:solidFill>
              </a:rPr>
              <a:t>的 </a:t>
            </a:r>
            <a:r>
              <a:rPr lang="en-US" altLang="zh-TW" sz="2800" dirty="0" smtClean="0">
                <a:solidFill>
                  <a:srgbClr val="7030A0"/>
                </a:solidFill>
              </a:rPr>
              <a:t>Parameter </a:t>
            </a:r>
            <a:r>
              <a:rPr lang="zh-TW" altLang="en-US" sz="2800" dirty="0" smtClean="0">
                <a:solidFill>
                  <a:srgbClr val="7030A0"/>
                </a:solidFill>
              </a:rPr>
              <a:t>前多下 </a:t>
            </a:r>
            <a:r>
              <a:rPr lang="en-US" altLang="zh-TW" sz="2800" dirty="0" smtClean="0">
                <a:solidFill>
                  <a:srgbClr val="7030A0"/>
                </a:solidFill>
              </a:rPr>
              <a:t>Dummy</a:t>
            </a:r>
            <a:r>
              <a:rPr lang="zh-TW" altLang="en-US" sz="2800" dirty="0" smtClean="0">
                <a:solidFill>
                  <a:srgbClr val="7030A0"/>
                </a:solidFill>
              </a:rPr>
              <a:t> </a:t>
            </a:r>
            <a:r>
              <a:rPr lang="en-US" altLang="zh-TW" sz="2800" dirty="0" smtClean="0">
                <a:solidFill>
                  <a:srgbClr val="7030A0"/>
                </a:solidFill>
              </a:rPr>
              <a:t>Parameter(0x00)</a:t>
            </a:r>
            <a:r>
              <a:rPr lang="zh-TW" altLang="en-US" sz="2800" dirty="0" smtClean="0">
                <a:solidFill>
                  <a:srgbClr val="7030A0"/>
                </a:solidFill>
              </a:rPr>
              <a:t> 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9723B-2A37-42FC-9970-0995E7EBC47C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60" y="1599626"/>
            <a:ext cx="1540257" cy="48583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656" y="2439653"/>
            <a:ext cx="3892002" cy="2453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1211625" y="1052511"/>
            <a:ext cx="235192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我提供的</a:t>
            </a:r>
            <a:r>
              <a:rPr lang="en-US" altLang="zh-TW" sz="1800" dirty="0" smtClean="0"/>
              <a:t>Initial Code</a:t>
            </a:r>
            <a:endParaRPr lang="zh-TW" altLang="en-US" sz="1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58201" y="1599626"/>
            <a:ext cx="351891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使用</a:t>
            </a:r>
            <a:r>
              <a:rPr lang="en-US" altLang="zh-TW" sz="1800" dirty="0" smtClean="0"/>
              <a:t>MIPI</a:t>
            </a:r>
            <a:r>
              <a:rPr lang="zh-TW" altLang="en-US" sz="1800" dirty="0" smtClean="0"/>
              <a:t>客戶要改的</a:t>
            </a:r>
            <a:r>
              <a:rPr lang="en-US" altLang="zh-TW" sz="1800" dirty="0" smtClean="0"/>
              <a:t>Initial Code</a:t>
            </a:r>
            <a:endParaRPr lang="zh-TW" altLang="en-US" sz="1800" dirty="0"/>
          </a:p>
        </p:txBody>
      </p:sp>
      <p:sp>
        <p:nvSpPr>
          <p:cNvPr id="12" name="向右箭號 11"/>
          <p:cNvSpPr/>
          <p:nvPr/>
        </p:nvSpPr>
        <p:spPr bwMode="auto">
          <a:xfrm>
            <a:off x="3695307" y="3129699"/>
            <a:ext cx="876693" cy="669303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355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4729"/>
          </a:xfrm>
        </p:spPr>
        <p:txBody>
          <a:bodyPr/>
          <a:lstStyle/>
          <a:p>
            <a:r>
              <a:rPr lang="zh-TW" altLang="en-US" sz="2800" dirty="0" smtClean="0">
                <a:solidFill>
                  <a:schemeClr val="tx1"/>
                </a:solidFill>
              </a:rPr>
              <a:t>需修改項目</a:t>
            </a:r>
            <a:r>
              <a:rPr lang="en-US" altLang="zh-TW" sz="2800" dirty="0" smtClean="0">
                <a:solidFill>
                  <a:schemeClr val="tx1"/>
                </a:solidFill>
              </a:rPr>
              <a:t>1 : </a:t>
            </a:r>
            <a:r>
              <a:rPr lang="en-US" altLang="zh-TW" sz="2800" dirty="0" smtClean="0">
                <a:solidFill>
                  <a:srgbClr val="0070C0"/>
                </a:solidFill>
              </a:rPr>
              <a:t>Ex : </a:t>
            </a:r>
            <a:r>
              <a:rPr lang="zh-TW" altLang="en-US" sz="2800" dirty="0" smtClean="0">
                <a:solidFill>
                  <a:srgbClr val="0070C0"/>
                </a:solidFill>
              </a:rPr>
              <a:t>多</a:t>
            </a:r>
            <a:r>
              <a:rPr lang="en-US" altLang="zh-TW" sz="2800" dirty="0" smtClean="0">
                <a:solidFill>
                  <a:srgbClr val="0070C0"/>
                </a:solidFill>
              </a:rPr>
              <a:t>Par. 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Cmd</a:t>
            </a:r>
            <a:r>
              <a:rPr lang="en-US" altLang="zh-TW" sz="2800" dirty="0" smtClean="0">
                <a:solidFill>
                  <a:srgbClr val="0070C0"/>
                </a:solidFill>
              </a:rPr>
              <a:t> (2A2B)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err="1" smtClean="0">
                <a:solidFill>
                  <a:srgbClr val="7030A0"/>
                </a:solidFill>
              </a:rPr>
              <a:t>Cmd</a:t>
            </a:r>
            <a:r>
              <a:rPr lang="en-US" altLang="zh-TW" sz="2800" dirty="0" smtClean="0">
                <a:solidFill>
                  <a:srgbClr val="7030A0"/>
                </a:solidFill>
              </a:rPr>
              <a:t> </a:t>
            </a:r>
            <a:r>
              <a:rPr lang="zh-TW" altLang="en-US" sz="2800" dirty="0" smtClean="0">
                <a:solidFill>
                  <a:srgbClr val="7030A0"/>
                </a:solidFill>
              </a:rPr>
              <a:t>的 </a:t>
            </a:r>
            <a:r>
              <a:rPr lang="en-US" altLang="zh-TW" sz="2800" dirty="0" smtClean="0">
                <a:solidFill>
                  <a:srgbClr val="7030A0"/>
                </a:solidFill>
              </a:rPr>
              <a:t>Parameter </a:t>
            </a:r>
            <a:r>
              <a:rPr lang="zh-TW" altLang="en-US" sz="2800" dirty="0" smtClean="0">
                <a:solidFill>
                  <a:srgbClr val="7030A0"/>
                </a:solidFill>
              </a:rPr>
              <a:t>前多下 </a:t>
            </a:r>
            <a:r>
              <a:rPr lang="en-US" altLang="zh-TW" sz="2800" dirty="0" smtClean="0">
                <a:solidFill>
                  <a:srgbClr val="7030A0"/>
                </a:solidFill>
              </a:rPr>
              <a:t>Dummy</a:t>
            </a:r>
            <a:r>
              <a:rPr lang="zh-TW" altLang="en-US" sz="2800" dirty="0" smtClean="0">
                <a:solidFill>
                  <a:srgbClr val="7030A0"/>
                </a:solidFill>
              </a:rPr>
              <a:t> </a:t>
            </a:r>
            <a:r>
              <a:rPr lang="en-US" altLang="zh-TW" sz="2800" dirty="0" smtClean="0">
                <a:solidFill>
                  <a:srgbClr val="7030A0"/>
                </a:solidFill>
              </a:rPr>
              <a:t>Parameter(0x00)</a:t>
            </a:r>
            <a:r>
              <a:rPr lang="zh-TW" altLang="en-US" sz="2800" dirty="0" smtClean="0">
                <a:solidFill>
                  <a:srgbClr val="7030A0"/>
                </a:solidFill>
              </a:rPr>
              <a:t> 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9723B-2A37-42FC-9970-0995E7EBC47C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68" y="1330365"/>
            <a:ext cx="1240017" cy="5527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2523339"/>
            <a:ext cx="51435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右箭號 9"/>
          <p:cNvSpPr/>
          <p:nvPr/>
        </p:nvSpPr>
        <p:spPr bwMode="auto">
          <a:xfrm>
            <a:off x="2941030" y="3252247"/>
            <a:ext cx="876693" cy="669303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aipei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71813" y="917881"/>
            <a:ext cx="235192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我提供的</a:t>
            </a:r>
            <a:r>
              <a:rPr lang="en-US" altLang="zh-TW" sz="1800" dirty="0" smtClean="0"/>
              <a:t>Initial Code</a:t>
            </a:r>
            <a:endParaRPr lang="zh-TW" altLang="en-US" sz="1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812794" y="1807016"/>
            <a:ext cx="351891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使用</a:t>
            </a:r>
            <a:r>
              <a:rPr lang="en-US" altLang="zh-TW" sz="1800" dirty="0" smtClean="0"/>
              <a:t>MIPI</a:t>
            </a:r>
            <a:r>
              <a:rPr lang="zh-TW" altLang="en-US" sz="1800" dirty="0" smtClean="0"/>
              <a:t>客戶要改的</a:t>
            </a:r>
            <a:r>
              <a:rPr lang="en-US" altLang="zh-TW" sz="1800" dirty="0" smtClean="0"/>
              <a:t>Initial Code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4760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4729"/>
          </a:xfrm>
        </p:spPr>
        <p:txBody>
          <a:bodyPr/>
          <a:lstStyle/>
          <a:p>
            <a:r>
              <a:rPr lang="zh-TW" altLang="en-US" sz="2800" dirty="0" smtClean="0">
                <a:solidFill>
                  <a:schemeClr val="tx1"/>
                </a:solidFill>
              </a:rPr>
              <a:t>需修改項目</a:t>
            </a:r>
            <a:r>
              <a:rPr lang="en-US" altLang="zh-TW" sz="2800" dirty="0" smtClean="0">
                <a:solidFill>
                  <a:schemeClr val="tx1"/>
                </a:solidFill>
              </a:rPr>
              <a:t>1 : </a:t>
            </a:r>
            <a:r>
              <a:rPr lang="en-US" altLang="zh-TW" sz="2800" dirty="0" smtClean="0">
                <a:solidFill>
                  <a:srgbClr val="0070C0"/>
                </a:solidFill>
              </a:rPr>
              <a:t>Ex : </a:t>
            </a:r>
            <a:r>
              <a:rPr lang="zh-TW" altLang="en-US" sz="2800" dirty="0" smtClean="0">
                <a:solidFill>
                  <a:srgbClr val="0070C0"/>
                </a:solidFill>
              </a:rPr>
              <a:t>多</a:t>
            </a:r>
            <a:r>
              <a:rPr lang="en-US" altLang="zh-TW" sz="2800" dirty="0" smtClean="0">
                <a:solidFill>
                  <a:srgbClr val="0070C0"/>
                </a:solidFill>
              </a:rPr>
              <a:t>Par. </a:t>
            </a:r>
            <a:r>
              <a:rPr lang="en-US" altLang="zh-TW" sz="2800" dirty="0" err="1" smtClean="0">
                <a:solidFill>
                  <a:srgbClr val="0070C0"/>
                </a:solidFill>
              </a:rPr>
              <a:t>Cmd</a:t>
            </a:r>
            <a:r>
              <a:rPr lang="en-US" altLang="zh-TW" sz="2800" dirty="0" smtClean="0">
                <a:solidFill>
                  <a:srgbClr val="0070C0"/>
                </a:solidFill>
              </a:rPr>
              <a:t> (Gamma)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err="1" smtClean="0">
                <a:solidFill>
                  <a:srgbClr val="7030A0"/>
                </a:solidFill>
              </a:rPr>
              <a:t>Cmd</a:t>
            </a:r>
            <a:r>
              <a:rPr lang="en-US" altLang="zh-TW" sz="2800" dirty="0" smtClean="0">
                <a:solidFill>
                  <a:srgbClr val="7030A0"/>
                </a:solidFill>
              </a:rPr>
              <a:t> </a:t>
            </a:r>
            <a:r>
              <a:rPr lang="zh-TW" altLang="en-US" sz="2800" dirty="0" smtClean="0">
                <a:solidFill>
                  <a:srgbClr val="7030A0"/>
                </a:solidFill>
              </a:rPr>
              <a:t>的 </a:t>
            </a:r>
            <a:r>
              <a:rPr lang="en-US" altLang="zh-TW" sz="2800" dirty="0" smtClean="0">
                <a:solidFill>
                  <a:srgbClr val="7030A0"/>
                </a:solidFill>
              </a:rPr>
              <a:t>Parameter </a:t>
            </a:r>
            <a:r>
              <a:rPr lang="zh-TW" altLang="en-US" sz="2800" dirty="0" smtClean="0">
                <a:solidFill>
                  <a:srgbClr val="7030A0"/>
                </a:solidFill>
              </a:rPr>
              <a:t>前多下 </a:t>
            </a:r>
            <a:r>
              <a:rPr lang="en-US" altLang="zh-TW" sz="2800" dirty="0" smtClean="0">
                <a:solidFill>
                  <a:srgbClr val="7030A0"/>
                </a:solidFill>
              </a:rPr>
              <a:t>Dummy</a:t>
            </a:r>
            <a:r>
              <a:rPr lang="zh-TW" altLang="en-US" sz="2800" dirty="0" smtClean="0">
                <a:solidFill>
                  <a:srgbClr val="7030A0"/>
                </a:solidFill>
              </a:rPr>
              <a:t> </a:t>
            </a:r>
            <a:r>
              <a:rPr lang="en-US" altLang="zh-TW" sz="2800" dirty="0" smtClean="0">
                <a:solidFill>
                  <a:srgbClr val="7030A0"/>
                </a:solidFill>
              </a:rPr>
              <a:t>Parameter(0x00)</a:t>
            </a:r>
            <a:r>
              <a:rPr lang="zh-TW" altLang="en-US" sz="2800" dirty="0" smtClean="0">
                <a:solidFill>
                  <a:srgbClr val="7030A0"/>
                </a:solidFill>
              </a:rPr>
              <a:t> 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9723B-2A37-42FC-9970-0995E7EBC47C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23" y="1627813"/>
            <a:ext cx="1064680" cy="5255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772" y="3268077"/>
            <a:ext cx="6410227" cy="621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右箭號 9"/>
          <p:cNvSpPr/>
          <p:nvPr/>
        </p:nvSpPr>
        <p:spPr bwMode="auto">
          <a:xfrm>
            <a:off x="1782691" y="3268077"/>
            <a:ext cx="876693" cy="669303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aipei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0" y="1053977"/>
            <a:ext cx="235192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我提供的</a:t>
            </a:r>
            <a:r>
              <a:rPr lang="en-US" altLang="zh-TW" sz="1800" dirty="0" smtClean="0"/>
              <a:t>Initial Code</a:t>
            </a:r>
            <a:endParaRPr lang="zh-TW" altLang="en-US" sz="1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9429" y="2617721"/>
            <a:ext cx="351891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使用</a:t>
            </a:r>
            <a:r>
              <a:rPr lang="en-US" altLang="zh-TW" sz="1800" dirty="0" smtClean="0"/>
              <a:t>MIPI</a:t>
            </a:r>
            <a:r>
              <a:rPr lang="zh-TW" altLang="en-US" sz="1800" dirty="0" smtClean="0"/>
              <a:t>客戶要改的</a:t>
            </a:r>
            <a:r>
              <a:rPr lang="en-US" altLang="zh-TW" sz="1800" dirty="0" smtClean="0"/>
              <a:t>Initial Code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686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4729"/>
          </a:xfrm>
        </p:spPr>
        <p:txBody>
          <a:bodyPr/>
          <a:lstStyle/>
          <a:p>
            <a:r>
              <a:rPr lang="zh-TW" altLang="en-US" sz="2800" dirty="0" smtClean="0"/>
              <a:t>需修改項目</a:t>
            </a:r>
            <a:r>
              <a:rPr lang="en-US" altLang="zh-TW" sz="2800" dirty="0" smtClean="0"/>
              <a:t>1 : </a:t>
            </a:r>
            <a:r>
              <a:rPr lang="en-US" altLang="zh-TW" sz="2800" dirty="0" smtClean="0">
                <a:solidFill>
                  <a:srgbClr val="FF0000"/>
                </a:solidFill>
              </a:rPr>
              <a:t>Ex :</a:t>
            </a:r>
            <a:r>
              <a:rPr lang="zh-TW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Cmd</a:t>
            </a:r>
            <a:r>
              <a:rPr lang="en-US" altLang="zh-TW" sz="2800" dirty="0" smtClean="0">
                <a:solidFill>
                  <a:srgbClr val="FF0000"/>
                </a:solidFill>
              </a:rPr>
              <a:t> 0xF5</a:t>
            </a:r>
            <a:r>
              <a:rPr lang="zh-TW" altLang="en-US" sz="2800" dirty="0" smtClean="0">
                <a:solidFill>
                  <a:srgbClr val="FF0000"/>
                </a:solidFill>
              </a:rPr>
              <a:t> 例外</a:t>
            </a:r>
            <a:r>
              <a:rPr lang="en-US" altLang="zh-TW" sz="2800" dirty="0" smtClean="0">
                <a:solidFill>
                  <a:srgbClr val="FF0000"/>
                </a:solidFill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</a:rPr>
              <a:t>只有第一個</a:t>
            </a:r>
            <a:r>
              <a:rPr lang="en-US" altLang="zh-TW" sz="2800" dirty="0" smtClean="0">
                <a:solidFill>
                  <a:srgbClr val="FF0000"/>
                </a:solidFill>
              </a:rPr>
              <a:t>Par.</a:t>
            </a:r>
            <a:r>
              <a:rPr lang="zh-TW" altLang="en-US" sz="2800" dirty="0" smtClean="0">
                <a:solidFill>
                  <a:srgbClr val="FF0000"/>
                </a:solidFill>
              </a:rPr>
              <a:t>要加</a:t>
            </a:r>
            <a:r>
              <a:rPr lang="en-US" altLang="zh-TW" sz="2800" dirty="0" smtClean="0">
                <a:solidFill>
                  <a:srgbClr val="FF0000"/>
                </a:solidFill>
              </a:rPr>
              <a:t>)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err="1" smtClean="0">
                <a:solidFill>
                  <a:srgbClr val="7030A0"/>
                </a:solidFill>
              </a:rPr>
              <a:t>Cmd</a:t>
            </a:r>
            <a:r>
              <a:rPr lang="en-US" altLang="zh-TW" sz="2800" dirty="0" smtClean="0">
                <a:solidFill>
                  <a:srgbClr val="7030A0"/>
                </a:solidFill>
              </a:rPr>
              <a:t> </a:t>
            </a:r>
            <a:r>
              <a:rPr lang="zh-TW" altLang="en-US" sz="2800" dirty="0" smtClean="0">
                <a:solidFill>
                  <a:srgbClr val="7030A0"/>
                </a:solidFill>
              </a:rPr>
              <a:t>的 </a:t>
            </a:r>
            <a:r>
              <a:rPr lang="en-US" altLang="zh-TW" sz="2800" dirty="0" smtClean="0">
                <a:solidFill>
                  <a:srgbClr val="7030A0"/>
                </a:solidFill>
              </a:rPr>
              <a:t>Parameter </a:t>
            </a:r>
            <a:r>
              <a:rPr lang="zh-TW" altLang="en-US" sz="2800" dirty="0" smtClean="0">
                <a:solidFill>
                  <a:srgbClr val="7030A0"/>
                </a:solidFill>
              </a:rPr>
              <a:t>前多下 </a:t>
            </a:r>
            <a:r>
              <a:rPr lang="en-US" altLang="zh-TW" sz="2800" dirty="0" smtClean="0">
                <a:solidFill>
                  <a:srgbClr val="7030A0"/>
                </a:solidFill>
              </a:rPr>
              <a:t>Dummy</a:t>
            </a:r>
            <a:r>
              <a:rPr lang="zh-TW" altLang="en-US" sz="2800" dirty="0" smtClean="0">
                <a:solidFill>
                  <a:srgbClr val="7030A0"/>
                </a:solidFill>
              </a:rPr>
              <a:t> </a:t>
            </a:r>
            <a:r>
              <a:rPr lang="en-US" altLang="zh-TW" sz="2800" dirty="0" smtClean="0">
                <a:solidFill>
                  <a:srgbClr val="7030A0"/>
                </a:solidFill>
              </a:rPr>
              <a:t>Parameter(0x00)</a:t>
            </a:r>
            <a:r>
              <a:rPr lang="zh-TW" altLang="en-US" sz="2800" dirty="0" smtClean="0">
                <a:solidFill>
                  <a:srgbClr val="7030A0"/>
                </a:solidFill>
              </a:rPr>
              <a:t> 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9723B-2A37-42FC-9970-0995E7EBC47C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67" y="2065255"/>
            <a:ext cx="1426355" cy="2836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95" y="2863387"/>
            <a:ext cx="3890250" cy="1151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1070381" y="1285326"/>
            <a:ext cx="235192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我提供的</a:t>
            </a:r>
            <a:r>
              <a:rPr lang="en-US" altLang="zh-TW" sz="1800" dirty="0" smtClean="0"/>
              <a:t>Initial Code</a:t>
            </a:r>
            <a:endParaRPr lang="zh-TW" altLang="en-US" sz="1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61364" y="2065255"/>
            <a:ext cx="351891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使用</a:t>
            </a:r>
            <a:r>
              <a:rPr lang="en-US" altLang="zh-TW" sz="1800" dirty="0" smtClean="0"/>
              <a:t>MIPI</a:t>
            </a:r>
            <a:r>
              <a:rPr lang="zh-TW" altLang="en-US" sz="1800" dirty="0" smtClean="0"/>
              <a:t>客戶要改的</a:t>
            </a:r>
            <a:r>
              <a:rPr lang="en-US" altLang="zh-TW" sz="1800" dirty="0" smtClean="0"/>
              <a:t>Initial Code</a:t>
            </a:r>
            <a:endParaRPr lang="zh-TW" altLang="en-US" sz="1800" dirty="0"/>
          </a:p>
        </p:txBody>
      </p:sp>
      <p:sp>
        <p:nvSpPr>
          <p:cNvPr id="10" name="向右箭號 9"/>
          <p:cNvSpPr/>
          <p:nvPr/>
        </p:nvSpPr>
        <p:spPr bwMode="auto">
          <a:xfrm>
            <a:off x="3472096" y="3249224"/>
            <a:ext cx="876693" cy="669303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aipei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6994688" y="3351736"/>
            <a:ext cx="443060" cy="36242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518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0982"/>
          </a:xfrm>
        </p:spPr>
        <p:txBody>
          <a:bodyPr/>
          <a:lstStyle/>
          <a:p>
            <a:r>
              <a:rPr lang="zh-TW" altLang="en-US" sz="2800" dirty="0" smtClean="0"/>
              <a:t>需修改項目</a:t>
            </a:r>
            <a:r>
              <a:rPr lang="en-US" altLang="zh-TW" sz="2800" dirty="0" smtClean="0"/>
              <a:t>2 : </a:t>
            </a:r>
            <a:r>
              <a:rPr lang="zh-TW" altLang="en-US" sz="2800" dirty="0" smtClean="0">
                <a:solidFill>
                  <a:srgbClr val="FF0000"/>
                </a:solidFill>
              </a:rPr>
              <a:t>用</a:t>
            </a:r>
            <a:r>
              <a:rPr lang="en-US" altLang="zh-TW" sz="2800" dirty="0" smtClean="0">
                <a:solidFill>
                  <a:srgbClr val="FF0000"/>
                </a:solidFill>
              </a:rPr>
              <a:t>Video Mode</a:t>
            </a:r>
            <a:r>
              <a:rPr lang="zh-TW" altLang="en-US" sz="2800" dirty="0" smtClean="0">
                <a:solidFill>
                  <a:srgbClr val="FF0000"/>
                </a:solidFill>
              </a:rPr>
              <a:t>的才要加，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Cmd</a:t>
            </a:r>
            <a:r>
              <a:rPr lang="en-US" altLang="zh-TW" sz="2800" dirty="0" smtClean="0">
                <a:solidFill>
                  <a:srgbClr val="FF0000"/>
                </a:solidFill>
              </a:rPr>
              <a:t> Mode</a:t>
            </a:r>
            <a:r>
              <a:rPr lang="zh-TW" altLang="en-US" sz="2800" dirty="0" smtClean="0">
                <a:solidFill>
                  <a:srgbClr val="FF0000"/>
                </a:solidFill>
              </a:rPr>
              <a:t>不用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err="1" smtClean="0">
                <a:solidFill>
                  <a:srgbClr val="7030A0"/>
                </a:solidFill>
              </a:rPr>
              <a:t>Cmd</a:t>
            </a:r>
            <a:r>
              <a:rPr lang="en-US" altLang="zh-TW" sz="2800" dirty="0" smtClean="0">
                <a:solidFill>
                  <a:srgbClr val="7030A0"/>
                </a:solidFill>
              </a:rPr>
              <a:t> 0x29 </a:t>
            </a:r>
            <a:r>
              <a:rPr lang="zh-TW" altLang="en-US" sz="2800" dirty="0" smtClean="0">
                <a:solidFill>
                  <a:srgbClr val="7030A0"/>
                </a:solidFill>
              </a:rPr>
              <a:t>後多下 </a:t>
            </a:r>
            <a:r>
              <a:rPr lang="en-US" altLang="zh-TW" sz="2800" dirty="0" err="1" smtClean="0">
                <a:solidFill>
                  <a:srgbClr val="7030A0"/>
                </a:solidFill>
              </a:rPr>
              <a:t>Cmd</a:t>
            </a:r>
            <a:r>
              <a:rPr lang="en-US" altLang="zh-TW" sz="2800" dirty="0" smtClean="0">
                <a:solidFill>
                  <a:srgbClr val="7030A0"/>
                </a:solidFill>
              </a:rPr>
              <a:t> </a:t>
            </a:r>
            <a:r>
              <a:rPr lang="en-US" altLang="zh-TW" sz="2800" dirty="0" err="1" smtClean="0">
                <a:solidFill>
                  <a:srgbClr val="7030A0"/>
                </a:solidFill>
              </a:rPr>
              <a:t>Nop</a:t>
            </a:r>
            <a:r>
              <a:rPr lang="en-US" altLang="zh-TW" sz="2800" dirty="0" smtClean="0">
                <a:solidFill>
                  <a:srgbClr val="7030A0"/>
                </a:solidFill>
              </a:rPr>
              <a:t>(0x00)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9723B-2A37-42FC-9970-0995E7EBC47C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0" y="2647664"/>
            <a:ext cx="1622195" cy="1934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2843610"/>
            <a:ext cx="5143500" cy="1466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398704" y="1918296"/>
            <a:ext cx="235192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我提供的</a:t>
            </a:r>
            <a:r>
              <a:rPr lang="en-US" altLang="zh-TW" sz="1800" dirty="0" smtClean="0"/>
              <a:t>Initial Code</a:t>
            </a:r>
            <a:endParaRPr lang="zh-TW" altLang="en-US" sz="1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12794" y="2131243"/>
            <a:ext cx="351891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800" dirty="0" smtClean="0"/>
              <a:t>使用</a:t>
            </a:r>
            <a:r>
              <a:rPr lang="en-US" altLang="zh-TW" sz="1800" dirty="0" smtClean="0"/>
              <a:t>MIPI</a:t>
            </a:r>
            <a:r>
              <a:rPr lang="zh-TW" altLang="en-US" sz="1800" dirty="0" smtClean="0"/>
              <a:t>客戶要改的</a:t>
            </a:r>
            <a:r>
              <a:rPr lang="en-US" altLang="zh-TW" sz="1800" dirty="0" smtClean="0"/>
              <a:t>Initial Code</a:t>
            </a:r>
            <a:endParaRPr lang="zh-TW" altLang="en-US" sz="1800" dirty="0"/>
          </a:p>
        </p:txBody>
      </p:sp>
      <p:sp>
        <p:nvSpPr>
          <p:cNvPr id="11" name="向右箭號 10"/>
          <p:cNvSpPr/>
          <p:nvPr/>
        </p:nvSpPr>
        <p:spPr bwMode="auto">
          <a:xfrm>
            <a:off x="2821647" y="3242383"/>
            <a:ext cx="876693" cy="669303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aip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345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Thank You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92125" y="5659438"/>
            <a:ext cx="33401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Taipei"/>
                <a:cs typeface="Taipei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800"/>
              <a:t>Sitronix Confidential</a:t>
            </a:r>
            <a:r>
              <a:rPr lang="en-US" altLang="zh-TW" sz="800" b="0"/>
              <a:t>  </a:t>
            </a:r>
            <a:r>
              <a:rPr lang="en-US" altLang="en-US" sz="800" b="0"/>
              <a:t>The information contained herein is the</a:t>
            </a:r>
            <a:r>
              <a:rPr lang="en-US" altLang="zh-TW" sz="800" b="0"/>
              <a:t> </a:t>
            </a:r>
            <a:r>
              <a:rPr lang="en-US" altLang="en-US" sz="800" b="0"/>
              <a:t>exclusive property of Sitronix and shall not to be distributed, reproduced, or disclosed in whole or in part without prior written permission of Sitronix.</a:t>
            </a:r>
            <a:r>
              <a:rPr lang="en-US" altLang="zh-TW" sz="800" b="0"/>
              <a:t>  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800" b="0">
                <a:sym typeface="Symbol" panose="05050102010706020507" pitchFamily="18" charset="2"/>
              </a:rPr>
              <a:t> 2013</a:t>
            </a:r>
            <a:r>
              <a:rPr lang="en-US" altLang="en-US" sz="800" b="0"/>
              <a:t> Sitronix Technology Corporation. All rights 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Taipei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Taipei" charset="-12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587685</TotalTime>
  <Words>198</Words>
  <Application>Microsoft Office PowerPoint</Application>
  <PresentationFormat>如螢幕大小 (4:3)</PresentationFormat>
  <Paragraphs>27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微軟正黑體</vt:lpstr>
      <vt:lpstr>新細明體</vt:lpstr>
      <vt:lpstr>標楷體</vt:lpstr>
      <vt:lpstr>Arial</vt:lpstr>
      <vt:lpstr>Symbol</vt:lpstr>
      <vt:lpstr>Taipei</vt:lpstr>
      <vt:lpstr>Times</vt:lpstr>
      <vt:lpstr>Webdings</vt:lpstr>
      <vt:lpstr>Wingdings</vt:lpstr>
      <vt:lpstr>Blank Presentation</vt:lpstr>
      <vt:lpstr>ST77916_MIPI Initial Code修改注意事項</vt:lpstr>
      <vt:lpstr>需修改項目1 : Ex : 1Par. Cmd Cmd 的 Parameter 前多下 Dummy Parameter(0x00) </vt:lpstr>
      <vt:lpstr>需修改項目1 : Ex : 多Par. Cmd (2A2B) Cmd 的 Parameter 前多下 Dummy Parameter(0x00) </vt:lpstr>
      <vt:lpstr>需修改項目1 : Ex : 多Par. Cmd (Gamma) Cmd 的 Parameter 前多下 Dummy Parameter(0x00) </vt:lpstr>
      <vt:lpstr>需修改項目1 : Ex : Cmd 0xF5 例外(只有第一個Par.要加) Cmd 的 Parameter 前多下 Dummy Parameter(0x00) </vt:lpstr>
      <vt:lpstr>需修改項目2 : 用Video Mode的才要加，Cmd Mode不用 Cmd 0x29 後多下 Cmd Nop(0x00)</vt:lpstr>
      <vt:lpstr>Thank You</vt:lpstr>
    </vt:vector>
  </TitlesOfParts>
  <Company>Sitronix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 Wang</dc:creator>
  <cp:lastModifiedBy>S1044 莊翔宇</cp:lastModifiedBy>
  <cp:revision>5657</cp:revision>
  <cp:lastPrinted>2004-11-12T04:32:29Z</cp:lastPrinted>
  <dcterms:created xsi:type="dcterms:W3CDTF">2004-09-10T03:51:51Z</dcterms:created>
  <dcterms:modified xsi:type="dcterms:W3CDTF">2023-01-04T11:01:08Z</dcterms:modified>
</cp:coreProperties>
</file>