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3127908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3127908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b312790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b312790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b3127908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b3127908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df655c6200f7c9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df655c6200f7c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bb4abf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bb4abf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4d0a9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4d0a9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gupubs.onlinelibrary.wiley.com/doi/epdf/10.1002/2016GC006501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alog.data.gov/dataset/rare-earth-element-mines-deposits-and-occurrences-a6cea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Mineral Discovery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Mineral Deposits  Using Deep Learning and Satellite Imagery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11325"/>
            <a:ext cx="7038900" cy="24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 a threshold of  60% accuracy as our baseline for determining if this idea was worth pursuing.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Greater than  60% accuracy was achieved on two different types of minerals, so we decided to pursue this idea further.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Therefore, i</a:t>
            </a:r>
            <a:r>
              <a:rPr lang="en"/>
              <a:t>t appears that a CNN is able to detect patterns in satellite images that correspond to the presence of a given mineral and that this idea warrants further investigation.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959875"/>
            <a:ext cx="70389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inspiration for this project came from this paper: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https://agupubs.onlinelibrary.wiley.com/doi/epdf/10.1002/2016GC006501</a:t>
            </a:r>
            <a:r>
              <a:rPr lang="en"/>
              <a:t> where satellite imagery is used to detect the presence of minerals by searching for their surface reflectance signature contained in light bands of the image.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can a CNN pick out the terrain features or light signatures that indicate the presence a particular mineral?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7900" y="1958075"/>
            <a:ext cx="3207476" cy="21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/ Methodology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37850"/>
            <a:ext cx="70389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Data sourcing - the lat/long coordinates of known mineral deposits were obtained from a USGS dataset: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Rare earth element mines, deposits, and occurrences - Data.gov</a:t>
            </a:r>
            <a:br>
              <a:rPr lang="en" sz="1200"/>
            </a:br>
            <a:br>
              <a:rPr lang="en" sz="1200"/>
            </a:br>
            <a:r>
              <a:rPr lang="en" sz="1200"/>
              <a:t>A Python program was written to fetch the corresponding terrain image for each of the sets of coordinates. Each image was labeled as a site either containing the desired mineral or not containing it.</a:t>
            </a:r>
            <a:br>
              <a:rPr lang="en" sz="1200"/>
            </a:br>
            <a:br>
              <a:rPr lang="en" sz="1200"/>
            </a:br>
            <a:br>
              <a:rPr lang="en" sz="1200"/>
            </a:br>
            <a:endParaRPr sz="12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875" y="2453275"/>
            <a:ext cx="1929874" cy="192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750" y="2453275"/>
            <a:ext cx="1929874" cy="19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372325" y="2923800"/>
            <a:ext cx="8712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Mineral present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739175" y="2969850"/>
            <a:ext cx="8421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Mineral not present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database of coordinates was used to f</a:t>
            </a:r>
            <a:r>
              <a:rPr lang="en"/>
              <a:t>etch an image of the location from Google Maps API.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images were then resized and stored according to what mineral they contained, or did not contain.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2-Layer CNN was used with a 3x3 kernel for each layer.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Adam optimizer was selected for speed.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186550"/>
            <a:ext cx="70389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Quartz -  average of 66.5% (+/- 1.5%) accuracy was achieved.</a:t>
            </a:r>
            <a:br>
              <a:rPr lang="en"/>
            </a:br>
            <a:r>
              <a:rPr lang="en"/>
              <a:t>Magnetite - an average 71.5% (+/- 9.71%) accuracy was achieved.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70" y="3434275"/>
            <a:ext cx="1455825" cy="14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825" y="3496250"/>
            <a:ext cx="1814950" cy="1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973075" y="1968000"/>
            <a:ext cx="35049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 occluding parts of the image, we can show which neurons were the highest activated (darkest color) when the model was making its predictions.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045" y="1934900"/>
            <a:ext cx="1488125" cy="14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4075" y="2014050"/>
            <a:ext cx="1942858" cy="13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01713" y="3509363"/>
            <a:ext cx="1907575" cy="129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4925" y="3496250"/>
            <a:ext cx="1398375" cy="13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up: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 must be done in order to increase the accuracy of the model predictions.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can include increasing the size of the images, adjusting learning parameters, and using alternate optimizer algorithms.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