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  <p:sldMasterId id="214748368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8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7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8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8"/>
            <a:ext cx="4038600" cy="2187575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D83A3-DE86-43D6-AD1A-217DBE9FC7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1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olo 1"/>
          <p:cNvSpPr txBox="1">
            <a:spLocks/>
          </p:cNvSpPr>
          <p:nvPr userDrawn="1"/>
        </p:nvSpPr>
        <p:spPr>
          <a:xfrm>
            <a:off x="69016" y="610529"/>
            <a:ext cx="8225287" cy="92728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it-IT" altLang="it-IT" sz="975" dirty="0" smtClean="0">
                <a:solidFill>
                  <a:prstClr val="white"/>
                </a:solidFill>
              </a:rPr>
              <a:t/>
            </a:r>
            <a:br>
              <a:rPr lang="it-IT" altLang="it-IT" sz="975" dirty="0" smtClean="0">
                <a:solidFill>
                  <a:prstClr val="white"/>
                </a:solidFill>
              </a:rPr>
            </a:br>
            <a:endParaRPr lang="it-IT" sz="2550" dirty="0">
              <a:solidFill>
                <a:prstClr val="white"/>
              </a:solidFill>
            </a:endParaRPr>
          </a:p>
        </p:txBody>
      </p:sp>
      <p:sp>
        <p:nvSpPr>
          <p:cNvPr id="8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/>
          <p:nvPr userDrawn="1"/>
        </p:nvSpPr>
        <p:spPr>
          <a:xfrm>
            <a:off x="9017394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3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7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9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75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3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39" y="551736"/>
            <a:ext cx="8446339" cy="6298241"/>
          </a:xfrm>
        </p:spPr>
        <p:txBody>
          <a:bodyPr>
            <a:normAutofit/>
          </a:bodyPr>
          <a:lstStyle>
            <a:lvl1pPr>
              <a:defRPr sz="1500">
                <a:latin typeface="+mj-lt"/>
              </a:defRPr>
            </a:lvl1pPr>
            <a:lvl2pPr>
              <a:defRPr sz="1500">
                <a:latin typeface="+mj-lt"/>
              </a:defRPr>
            </a:lvl2pPr>
            <a:lvl3pPr>
              <a:defRPr sz="135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2" name="Titolo 1"/>
          <p:cNvSpPr txBox="1">
            <a:spLocks/>
          </p:cNvSpPr>
          <p:nvPr userDrawn="1"/>
        </p:nvSpPr>
        <p:spPr>
          <a:xfrm>
            <a:off x="69016" y="610529"/>
            <a:ext cx="8225287" cy="92728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it-IT" altLang="it-IT" sz="975" dirty="0" smtClean="0">
                <a:solidFill>
                  <a:prstClr val="white"/>
                </a:solidFill>
              </a:rPr>
              <a:t/>
            </a:r>
            <a:br>
              <a:rPr lang="it-IT" altLang="it-IT" sz="975" dirty="0" smtClean="0">
                <a:solidFill>
                  <a:prstClr val="white"/>
                </a:solidFill>
              </a:rPr>
            </a:br>
            <a:endParaRPr lang="it-IT" sz="255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6139" y="25266"/>
            <a:ext cx="7790491" cy="435845"/>
          </a:xfrm>
        </p:spPr>
        <p:txBody>
          <a:bodyPr>
            <a:normAutofit/>
          </a:bodyPr>
          <a:lstStyle>
            <a:lvl1pPr>
              <a:defRPr sz="1800" b="0" cap="all" baseline="0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9"/>
          <p:cNvSpPr/>
          <p:nvPr userDrawn="1"/>
        </p:nvSpPr>
        <p:spPr>
          <a:xfrm>
            <a:off x="9017394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40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38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72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6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429535" y="306000"/>
            <a:ext cx="8257265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solidFill>
                  <a:srgbClr val="EF4926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29535" y="1295399"/>
            <a:ext cx="8257265" cy="4944533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it-IT" smtClean="0"/>
              <a:t>17/05/2017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it-IT" smtClean="0"/>
              <a:t>Laurea Magistrale in Ingegneria Informatica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fld id="{E0F8B7D7-B5E3-644D-9856-CC0934E69055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" y="6339386"/>
            <a:ext cx="935998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6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13" y="1708031"/>
            <a:ext cx="8634722" cy="497993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017394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8"/>
          <p:cNvSpPr/>
          <p:nvPr userDrawn="1"/>
        </p:nvSpPr>
        <p:spPr>
          <a:xfrm flipH="1">
            <a:off x="6741" y="609610"/>
            <a:ext cx="9137260" cy="928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Titolo 1"/>
          <p:cNvSpPr txBox="1">
            <a:spLocks/>
          </p:cNvSpPr>
          <p:nvPr userDrawn="1"/>
        </p:nvSpPr>
        <p:spPr>
          <a:xfrm>
            <a:off x="69016" y="610529"/>
            <a:ext cx="8225287" cy="92728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lang="it-IT" altLang="it-IT" sz="975" dirty="0" smtClean="0">
                <a:solidFill>
                  <a:prstClr val="white"/>
                </a:solidFill>
              </a:rPr>
              <a:t/>
            </a:r>
            <a:br>
              <a:rPr lang="it-IT" altLang="it-IT" sz="975" dirty="0" smtClean="0">
                <a:solidFill>
                  <a:prstClr val="white"/>
                </a:solidFill>
              </a:rPr>
            </a:br>
            <a:endParaRPr lang="it-IT" sz="2550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9488" y="700007"/>
            <a:ext cx="4439318" cy="716492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8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36"/>
            <a:ext cx="7886700" cy="64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7533"/>
            <a:ext cx="7886700" cy="516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9017394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2" descr="sigilloUnimor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35" y="13023"/>
            <a:ext cx="1805010" cy="55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8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9017389" y="0"/>
            <a:ext cx="126612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9017394" y="1546276"/>
            <a:ext cx="126611" cy="5315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2" descr="sigilloUnimor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11" y="13023"/>
            <a:ext cx="1185333" cy="36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E7E8C7D-0F29-42B1-8D10-C053104402A1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22/03/18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14CDE37-E383-44EE-B8B3-9638B2909E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mailto:giulio.salierno@unimore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www.virtualbox.org/manual/UserManual.html" TargetMode="External"/><Relationship Id="rId3" Type="http://schemas.openxmlformats.org/officeDocument/2006/relationships/hyperlink" Target="https://www.ubuntu.com/download/deskt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Giulio </a:t>
            </a:r>
            <a:r>
              <a:rPr lang="it-IT" dirty="0" err="1" smtClean="0"/>
              <a:t>Salierno</a:t>
            </a:r>
            <a:r>
              <a:rPr lang="it-IT" dirty="0" smtClean="0"/>
              <a:t>, Nicola Bicocchi</a:t>
            </a:r>
            <a:endParaRPr lang="it-IT" dirty="0"/>
          </a:p>
          <a:p>
            <a:r>
              <a:rPr lang="it-IT" dirty="0">
                <a:hlinkClick r:id="rId2"/>
              </a:rPr>
              <a:t>giulio.salierno@</a:t>
            </a:r>
            <a:r>
              <a:rPr lang="it-IT" dirty="0" smtClean="0">
                <a:hlinkClick r:id="rId2"/>
              </a:rPr>
              <a:t>unimore.it</a:t>
            </a:r>
            <a:r>
              <a:rPr lang="it-IT" dirty="0" smtClean="0"/>
              <a:t>, </a:t>
            </a:r>
            <a:r>
              <a:rPr lang="it-IT" dirty="0" err="1" smtClean="0"/>
              <a:t>nicola.bicocchi@unimore.it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Permettono l’esecuzione parallela di più Sistemi Operativi (</a:t>
            </a:r>
            <a:r>
              <a:rPr lang="it-IT" dirty="0" err="1"/>
              <a:t>guestOS</a:t>
            </a:r>
            <a:r>
              <a:rPr lang="it-IT" dirty="0"/>
              <a:t>) su una singola macchina fisica (</a:t>
            </a:r>
            <a:r>
              <a:rPr lang="it-IT" dirty="0" err="1"/>
              <a:t>hostOS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La VM astrae le risorse hardware fisiche (CPU, memoria, dispositivi I/O) permettendone la condivisione tra </a:t>
            </a:r>
            <a:r>
              <a:rPr lang="it-IT" dirty="0" err="1"/>
              <a:t>guestOS</a:t>
            </a:r>
            <a:endParaRPr lang="it-IT" dirty="0"/>
          </a:p>
          <a:p>
            <a:endParaRPr lang="it-IT" dirty="0"/>
          </a:p>
          <a:p>
            <a:r>
              <a:rPr lang="it-IT" dirty="0"/>
              <a:t>Vantaggi: Portabilità, Indipendenza dall’hardware, Isolamento</a:t>
            </a:r>
          </a:p>
          <a:p>
            <a:endParaRPr lang="en-US" dirty="0"/>
          </a:p>
        </p:txBody>
      </p:sp>
      <p:pic>
        <p:nvPicPr>
          <p:cNvPr id="4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3" y="4685482"/>
            <a:ext cx="3506871" cy="19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Virtualbox</a:t>
            </a:r>
            <a:r>
              <a:rPr lang="it-IT" dirty="0"/>
              <a:t>: type-2 </a:t>
            </a:r>
            <a:r>
              <a:rPr lang="it-IT" dirty="0" err="1"/>
              <a:t>hypervisor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04213" cy="3916363"/>
          </a:xfrm>
        </p:spPr>
        <p:txBody>
          <a:bodyPr>
            <a:noAutofit/>
          </a:bodyPr>
          <a:lstStyle/>
          <a:p>
            <a:r>
              <a:rPr lang="it-IT" sz="1800" dirty="0"/>
              <a:t>Scaricabile al link: https://</a:t>
            </a:r>
            <a:r>
              <a:rPr lang="it-IT" sz="1800" dirty="0" err="1"/>
              <a:t>www.virtualbox.org</a:t>
            </a:r>
            <a:r>
              <a:rPr lang="it-IT" sz="1800" dirty="0" smtClean="0"/>
              <a:t>/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Documentazione: </a:t>
            </a:r>
            <a:r>
              <a:rPr lang="it-IT" sz="1800" dirty="0">
                <a:hlinkClick r:id="rId2"/>
              </a:rPr>
              <a:t>https://www.virtualbox.org/manual/UserManual.html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 err="1"/>
              <a:t>guestOS</a:t>
            </a:r>
            <a:r>
              <a:rPr lang="it-IT" sz="1800" dirty="0"/>
              <a:t> supportati (Windows, Linux, </a:t>
            </a:r>
            <a:r>
              <a:rPr lang="it-IT" sz="1800" dirty="0" err="1"/>
              <a:t>FreeBSD</a:t>
            </a:r>
            <a:r>
              <a:rPr lang="it-IT" sz="1800" dirty="0"/>
              <a:t>, </a:t>
            </a:r>
            <a:r>
              <a:rPr lang="it-IT" sz="1800" dirty="0" err="1"/>
              <a:t>OpenBSD</a:t>
            </a:r>
            <a:r>
              <a:rPr lang="it-IT" sz="1800" dirty="0"/>
              <a:t>, Mac OS X)</a:t>
            </a:r>
          </a:p>
          <a:p>
            <a:endParaRPr lang="it-IT" sz="1800" dirty="0"/>
          </a:p>
          <a:p>
            <a:r>
              <a:rPr lang="it-IT" sz="1800" dirty="0"/>
              <a:t>La distribuzione Linux che installeremo è disponibile al link: </a:t>
            </a:r>
            <a:r>
              <a:rPr lang="it-IT" sz="1800" dirty="0">
                <a:hlinkClick r:id="rId3"/>
              </a:rPr>
              <a:t>https://www.ubuntu.com/download/desktop</a:t>
            </a:r>
            <a:endParaRPr lang="it-IT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66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VMs (I)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21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47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VMs (II)</a:t>
            </a:r>
            <a:endParaRPr lang="en-US" dirty="0"/>
          </a:p>
        </p:txBody>
      </p:sp>
      <p:pic>
        <p:nvPicPr>
          <p:cNvPr id="5" name="Immag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23" b="-822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guestOS</a:t>
            </a:r>
            <a:r>
              <a:rPr lang="en-US" dirty="0" smtClean="0"/>
              <a:t> (I)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r="-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30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guestOS</a:t>
            </a:r>
            <a:r>
              <a:rPr lang="en-US" dirty="0"/>
              <a:t> (</a:t>
            </a:r>
            <a:r>
              <a:rPr lang="en-US" dirty="0" smtClean="0"/>
              <a:t>II)</a:t>
            </a:r>
            <a:endParaRPr lang="en-US" dirty="0"/>
          </a:p>
        </p:txBody>
      </p:sp>
      <p:pic>
        <p:nvPicPr>
          <p:cNvPr id="4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6" b="12756"/>
          <a:stretch>
            <a:fillRect/>
          </a:stretch>
        </p:blipFill>
        <p:spPr>
          <a:xfrm>
            <a:off x="457200" y="2209800"/>
            <a:ext cx="6508750" cy="3916363"/>
          </a:xfrm>
        </p:spPr>
      </p:pic>
    </p:spTree>
    <p:extLst>
      <p:ext uri="{BB962C8B-B14F-4D97-AF65-F5344CB8AC3E}">
        <p14:creationId xmlns:p14="http://schemas.microsoft.com/office/powerpoint/2010/main" val="71877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VM’s parameters</a:t>
            </a:r>
            <a:endParaRPr lang="en-US" dirty="0"/>
          </a:p>
        </p:txBody>
      </p:sp>
      <p:pic>
        <p:nvPicPr>
          <p:cNvPr id="4" name="Immag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14" b="-2661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71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</TotalTime>
  <Words>148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Default Theme</vt:lpstr>
      <vt:lpstr>1_Tema di Office</vt:lpstr>
      <vt:lpstr>Plaza</vt:lpstr>
      <vt:lpstr>Virtual Machines</vt:lpstr>
      <vt:lpstr>Virtual Machines</vt:lpstr>
      <vt:lpstr>Virtualbox: type-2 hypervisor </vt:lpstr>
      <vt:lpstr>Creating VMs (I)</vt:lpstr>
      <vt:lpstr>Creating VMs (II)</vt:lpstr>
      <vt:lpstr>Installing guestOS (I)</vt:lpstr>
      <vt:lpstr>Installing guestOS (II)</vt:lpstr>
      <vt:lpstr>Changing VM’s 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Nicola Bicocchi</dc:creator>
  <cp:lastModifiedBy>Nicola Bicocchi</cp:lastModifiedBy>
  <cp:revision>5</cp:revision>
  <dcterms:created xsi:type="dcterms:W3CDTF">2018-03-22T11:19:08Z</dcterms:created>
  <dcterms:modified xsi:type="dcterms:W3CDTF">2018-03-22T11:29:44Z</dcterms:modified>
</cp:coreProperties>
</file>