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de517c53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de517c53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9de517c5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9de517c5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de517c5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9de517c5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de517c5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9de517c5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de517c53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de517c53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de517c5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de517c5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app.algoloom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latinumCD/AlgorandOnChain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47325" y="1822825"/>
            <a:ext cx="6429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Algorand On-Chain Image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Durbin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63050" y="1593200"/>
            <a:ext cx="39492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100x100 image that lives inside the blockchain.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HEX value for each pixel is written in blockchain memory.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implies that the blockchain must have some sort of memory architecture.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also implies that the blockchain must have a read-write mechanism for interacting with the pixels.</a:t>
            </a:r>
            <a:endParaRPr sz="17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23639" r="25368" t="0"/>
          <a:stretch/>
        </p:blipFill>
        <p:spPr>
          <a:xfrm>
            <a:off x="4914225" y="1593208"/>
            <a:ext cx="3612601" cy="2557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an On-Chain Image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246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Pros</a:t>
            </a:r>
            <a:endParaRPr b="1" sz="25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Transparency (if you know the contract IDs)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Security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Cheap interactions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New</a:t>
            </a:r>
            <a:endParaRPr sz="17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489425" y="1990725"/>
            <a:ext cx="226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Cons</a:t>
            </a:r>
            <a:endParaRPr b="1" sz="25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Expensive to create (60 Algos)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Dangerous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660500"/>
            <a:ext cx="30291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use 20 smart contacts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contract contains 50 byte arrays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byte array contains 10 pixels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pixel is represented as an RGB value.</a:t>
            </a:r>
            <a:endParaRPr sz="17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656250" y="1660500"/>
            <a:ext cx="226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Number of pixels: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20 * 50 * 10 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= 10,000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	= 100 * 100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542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784025" y="1271725"/>
            <a:ext cx="13014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Stored in 3D</a:t>
            </a:r>
            <a:endParaRPr b="1"/>
          </a:p>
        </p:txBody>
      </p:sp>
      <p:sp>
        <p:nvSpPr>
          <p:cNvPr id="157" name="Google Shape;157;p17"/>
          <p:cNvSpPr txBox="1"/>
          <p:nvPr/>
        </p:nvSpPr>
        <p:spPr>
          <a:xfrm>
            <a:off x="5851975" y="1264375"/>
            <a:ext cx="11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Viewed in 2D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63" y="1497287"/>
            <a:ext cx="2742776" cy="23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336575" y="3983000"/>
            <a:ext cx="16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 Contract Index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 Byte Array Index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 Pixel Index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300" y="1575823"/>
            <a:ext cx="22149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5747763" y="4090850"/>
            <a:ext cx="16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 Row Number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 Column Number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979550" y="2571750"/>
            <a:ext cx="87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Smart Contract Logic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336575" y="3690700"/>
            <a:ext cx="241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 * 50 * 10 =  10,000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747775" y="3690700"/>
            <a:ext cx="213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100 * 100 = 10,000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3621175" y="2300075"/>
            <a:ext cx="1697700" cy="384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437575" y="273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5" y="1456175"/>
            <a:ext cx="5587702" cy="33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6440075" y="2636625"/>
            <a:ext cx="15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app.algoloom.org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260550" y="3036825"/>
            <a:ext cx="240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Connect wallet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Click on a pixel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Change color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Submit transaction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it!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https://github.com/PlatinumCD/AlgorandOnChainImage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