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175e17ff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175e17ff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175e17ff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175e17ff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175e17ff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175e17ff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175e17f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175e17f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175e17ff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175e17ff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1e3a916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1e3a916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1e3a9167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1e3a9167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175e17f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175e17f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175e17f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175e17f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c175e17f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c175e17f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c175e17ff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c175e17ff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Kuramoto_model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GABS project spring 2024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120324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essence: </a:t>
            </a:r>
            <a:r>
              <a:rPr i="1" lang="en"/>
              <a:t>Show what difference modification to basic Kuramoto model did</a:t>
            </a:r>
            <a:endParaRPr i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0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Agenda/</a:t>
            </a:r>
            <a:r>
              <a:rPr b="1" lang="en"/>
              <a:t>Memo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idea suggestions from Lecture 7 related to Kuramoto modelling: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Kuramoto modeling including desynchronization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delays influence synchronization in Kuramoto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Alina’s feedback regarding above project idea suggestions: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Both topics suggests implementation of changes (i.e. desynchronization or delays) to basic Kuramoto modelling (i.e. single-node Kuramoto model from exercise B). Just show what differences your modifications made.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Projects can be focused on one specific task like changes in the model or analysing </a:t>
            </a:r>
            <a:r>
              <a:rPr lang="en"/>
              <a:t>behavioural</a:t>
            </a:r>
            <a:r>
              <a:rPr lang="en"/>
              <a:t> data, because we do not have a lot of time in the course to do the both.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79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Seems to be more supporting material for desynchronization than for delays related to Kuramoto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54459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Agenda/</a:t>
            </a:r>
            <a:r>
              <a:rPr b="1" lang="en"/>
              <a:t>Memo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Kuramoto model: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“</a:t>
            </a:r>
            <a:r>
              <a:rPr i="1" lang="en"/>
              <a:t>Describing synchronization of coupled oscillators” (</a:t>
            </a:r>
            <a:r>
              <a:rPr lang="en"/>
              <a:t>Lecture4 slide 27, and </a:t>
            </a:r>
            <a:r>
              <a:rPr lang="en" u="sng">
                <a:solidFill>
                  <a:schemeClr val="hlink"/>
                </a:solidFill>
                <a:hlinkClick r:id="rId3"/>
              </a:rPr>
              <a:t>Wikipeida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Desynchronization</a:t>
            </a:r>
            <a:r>
              <a:rPr lang="en"/>
              <a:t> (at least Lectures 3-6 seems to be relevant):</a:t>
            </a:r>
            <a:endParaRPr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Perhaps the idea is to include a desynchronization feature to the Basic Kuramoto model so that a system of coupled oscillators can over time go from being not synchronized (time=0) to being synchronized (e.g. t=5) to being desynchronized (e.g. t=10)?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Seems to be related to brain criticality somehow (Lecture4 slide 45). 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Desynchronization related somehow to L… part below (Lecture5, slide 2). Right-hand side formula top. 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Can it be that simple that high scale values relates to desynchronization and low scale values to synchronization? Right-hand side picture bottom. </a:t>
            </a:r>
            <a:r>
              <a:rPr b="1" lang="en"/>
              <a:t>-&gt; This might be a brute force approach. Better approach might be to change other </a:t>
            </a:r>
            <a:r>
              <a:rPr b="1" lang="en"/>
              <a:t>parameters e.g. frequency and coupling as a function of time in order to demonstrate synchronization &lt;-&gt; desynchronization.</a:t>
            </a:r>
            <a:endParaRPr b="1"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Do not think it is related to critical branching (Lecture6 slide 20) one oscillator is affecting &lt;1 oscillator, =1 oscillator or &gt;1 oscillators. In Kuramoto model a constant number of oscillators are affecting eachother.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Dealy</a:t>
            </a:r>
            <a:r>
              <a:rPr lang="en"/>
              <a:t>:</a:t>
            </a:r>
            <a:endParaRPr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 able to find “delay” keyword in Lectures material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176" y="1810425"/>
            <a:ext cx="2735574" cy="76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875" y="3180250"/>
            <a:ext cx="2943000" cy="8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Choose “Kuramoto modelling including desynchronization”. 1st version of project slide deck ready by Thu 12:00?</a:t>
            </a:r>
            <a:endParaRPr sz="2420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and practicalities to be discussed meeting 12.3 (Agenda/</a:t>
            </a:r>
            <a:r>
              <a:rPr b="1" lang="en"/>
              <a:t>Memo</a:t>
            </a:r>
            <a:r>
              <a:rPr lang="en"/>
              <a:t>):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Might it actually be that </a:t>
            </a:r>
            <a:r>
              <a:rPr lang="en"/>
              <a:t>preferred project topic </a:t>
            </a:r>
            <a:r>
              <a:rPr lang="en"/>
              <a:t>“</a:t>
            </a:r>
            <a:r>
              <a:rPr lang="en"/>
              <a:t>Kuramoto modeling including desynchronization” over “How do delays influence synchronization in Kuramoto”, since seems a bit more clear? </a:t>
            </a:r>
            <a:r>
              <a:rPr b="1" lang="en"/>
              <a:t>-&gt; Modify basic Kuramoto model for desynchronization 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Use GitHub for project material?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If so, Martin can create repo and upload basic Kuramoto model from exercise B, Bonus task. </a:t>
            </a:r>
            <a:r>
              <a:rPr b="1" lang="en"/>
              <a:t>Yes sebastian.hannula@aalto.fi</a:t>
            </a:r>
            <a:r>
              <a:rPr lang="en"/>
              <a:t> 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Sebastian to upload material from Mycourses project instruction + material for the project (Martin do not have access yet to Mycourses) to repo? </a:t>
            </a:r>
            <a:r>
              <a:rPr b="1" lang="en"/>
              <a:t>Sebastian moves material</a:t>
            </a:r>
            <a:endParaRPr b="1"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Martin add content from this slide deck into Sebastian’s uploaded course slide deck template. </a:t>
            </a:r>
            <a:r>
              <a:rPr b="1" lang="en"/>
              <a:t>Yes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Search starting papers to specify Background&amp;Significance in project slide deck? </a:t>
            </a:r>
            <a:r>
              <a:rPr b="1" lang="en"/>
              <a:t>Yes. Inform eachotehr if some good paper found.</a:t>
            </a:r>
            <a:endParaRPr b="1"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By Thu 12:00 who does what (e.g. target 1st version of project slide deck ready), so can ask for guidance from TAs during lecture breaks? </a:t>
            </a:r>
            <a:r>
              <a:rPr b="1" lang="en"/>
              <a:t>Background&amp;Significance ready by Wed afternoon, Knowledge gap &amp; Problem statement ready by Thu morning prior lecture. Both Martin and Sebastian working on aforementioned. Low threshold communication in slack.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slide deck template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&amp; Significance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Martin’s notes from Lecture 7: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/>
              <a:t>The background section is about “is to describe the area of knowledge around the knowledge gap”</a:t>
            </a:r>
            <a:endParaRPr i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/>
              <a:t>The significance is describing why the background is important e.g. testing if can reproduce some other results</a:t>
            </a:r>
            <a:endParaRPr i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/>
              <a:t>Background, significance, and problem statement consist generally of some 20-30 references.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gap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and Hypothesis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