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9" r:id="rId7"/>
    <p:sldId id="261" r:id="rId8"/>
    <p:sldId id="276" r:id="rId9"/>
    <p:sldId id="277" r:id="rId10"/>
    <p:sldId id="278" r:id="rId11"/>
    <p:sldId id="280" r:id="rId12"/>
    <p:sldId id="281" r:id="rId13"/>
    <p:sldId id="282" r:id="rId14"/>
    <p:sldId id="298" r:id="rId15"/>
    <p:sldId id="291" r:id="rId16"/>
    <p:sldId id="289" r:id="rId17"/>
    <p:sldId id="269" r:id="rId18"/>
    <p:sldId id="286" r:id="rId19"/>
    <p:sldId id="283" r:id="rId20"/>
    <p:sldId id="292" r:id="rId21"/>
    <p:sldId id="293" r:id="rId22"/>
    <p:sldId id="294" r:id="rId23"/>
    <p:sldId id="265" r:id="rId24"/>
    <p:sldId id="296" r:id="rId25"/>
    <p:sldId id="297" r:id="rId26"/>
    <p:sldId id="295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AE13F-B20C-426F-BB2B-6552C6F7E5FA}" v="1052" dt="2022-01-09T23:30:54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30" autoAdjust="0"/>
  </p:normalViewPr>
  <p:slideViewPr>
    <p:cSldViewPr snapToGrid="0">
      <p:cViewPr varScale="1">
        <p:scale>
          <a:sx n="69" d="100"/>
          <a:sy n="69" d="100"/>
        </p:scale>
        <p:origin x="1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柏昇" userId="1d0a2fdc-271e-402f-8a39-6cfa190f93d6" providerId="ADAL" clId="{511AE13F-B20C-426F-BB2B-6552C6F7E5FA}"/>
    <pc:docChg chg="undo custSel addSld delSld modSld sldOrd">
      <pc:chgData name="李柏昇" userId="1d0a2fdc-271e-402f-8a39-6cfa190f93d6" providerId="ADAL" clId="{511AE13F-B20C-426F-BB2B-6552C6F7E5FA}" dt="2022-01-10T00:17:09.533" v="5589" actId="20577"/>
      <pc:docMkLst>
        <pc:docMk/>
      </pc:docMkLst>
      <pc:sldChg chg="delSp modSp mod">
        <pc:chgData name="李柏昇" userId="1d0a2fdc-271e-402f-8a39-6cfa190f93d6" providerId="ADAL" clId="{511AE13F-B20C-426F-BB2B-6552C6F7E5FA}" dt="2022-01-09T18:33:54.328" v="5057" actId="20577"/>
        <pc:sldMkLst>
          <pc:docMk/>
          <pc:sldMk cId="1325608595" sldId="257"/>
        </pc:sldMkLst>
        <pc:spChg chg="mod">
          <ac:chgData name="李柏昇" userId="1d0a2fdc-271e-402f-8a39-6cfa190f93d6" providerId="ADAL" clId="{511AE13F-B20C-426F-BB2B-6552C6F7E5FA}" dt="2022-01-09T10:47:37.903" v="8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李柏昇" userId="1d0a2fdc-271e-402f-8a39-6cfa190f93d6" providerId="ADAL" clId="{511AE13F-B20C-426F-BB2B-6552C6F7E5FA}" dt="2022-01-09T18:33:54.328" v="5057" actId="20577"/>
          <ac:spMkLst>
            <pc:docMk/>
            <pc:sldMk cId="1325608595" sldId="257"/>
            <ac:spMk id="3" creationId="{22788C46-D0BC-4307-AE55-7601A139E7CB}"/>
          </ac:spMkLst>
        </pc:spChg>
        <pc:spChg chg="del">
          <ac:chgData name="李柏昇" userId="1d0a2fdc-271e-402f-8a39-6cfa190f93d6" providerId="ADAL" clId="{511AE13F-B20C-426F-BB2B-6552C6F7E5FA}" dt="2022-01-09T16:28:03.963" v="2518" actId="478"/>
          <ac:spMkLst>
            <pc:docMk/>
            <pc:sldMk cId="1325608595" sldId="257"/>
            <ac:spMk id="4" creationId="{5739303D-13C0-6A41-947A-F998CC47B32E}"/>
          </ac:spMkLst>
        </pc:spChg>
        <pc:spChg chg="del">
          <ac:chgData name="李柏昇" userId="1d0a2fdc-271e-402f-8a39-6cfa190f93d6" providerId="ADAL" clId="{511AE13F-B20C-426F-BB2B-6552C6F7E5FA}" dt="2022-01-09T16:28:02.994" v="2517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del">
        <pc:chgData name="李柏昇" userId="1d0a2fdc-271e-402f-8a39-6cfa190f93d6" providerId="ADAL" clId="{511AE13F-B20C-426F-BB2B-6552C6F7E5FA}" dt="2022-01-09T18:24:40.038" v="4754" actId="47"/>
        <pc:sldMkLst>
          <pc:docMk/>
          <pc:sldMk cId="1639799154" sldId="258"/>
        </pc:sldMkLst>
      </pc:sldChg>
      <pc:sldChg chg="addSp delSp modSp mod ord">
        <pc:chgData name="李柏昇" userId="1d0a2fdc-271e-402f-8a39-6cfa190f93d6" providerId="ADAL" clId="{511AE13F-B20C-426F-BB2B-6552C6F7E5FA}" dt="2022-01-09T10:55:35.028" v="109" actId="478"/>
        <pc:sldMkLst>
          <pc:docMk/>
          <pc:sldMk cId="3446797337" sldId="259"/>
        </pc:sldMkLst>
        <pc:spChg chg="mod">
          <ac:chgData name="李柏昇" userId="1d0a2fdc-271e-402f-8a39-6cfa190f93d6" providerId="ADAL" clId="{511AE13F-B20C-426F-BB2B-6552C6F7E5FA}" dt="2022-01-09T10:50:35.734" v="45" actId="20577"/>
          <ac:spMkLst>
            <pc:docMk/>
            <pc:sldMk cId="3446797337" sldId="259"/>
            <ac:spMk id="2" creationId="{8460295B-54B9-4937-90E3-BAB9CE69E30B}"/>
          </ac:spMkLst>
        </pc:spChg>
        <pc:spChg chg="del mod">
          <ac:chgData name="李柏昇" userId="1d0a2fdc-271e-402f-8a39-6cfa190f93d6" providerId="ADAL" clId="{511AE13F-B20C-426F-BB2B-6552C6F7E5FA}" dt="2022-01-09T10:55:31.842" v="108" actId="478"/>
          <ac:spMkLst>
            <pc:docMk/>
            <pc:sldMk cId="3446797337" sldId="259"/>
            <ac:spMk id="4" creationId="{D51A6D85-3837-435F-A342-5A3F98172B12}"/>
          </ac:spMkLst>
        </pc:spChg>
        <pc:spChg chg="add del mod">
          <ac:chgData name="李柏昇" userId="1d0a2fdc-271e-402f-8a39-6cfa190f93d6" providerId="ADAL" clId="{511AE13F-B20C-426F-BB2B-6552C6F7E5FA}" dt="2022-01-09T10:55:35.028" v="109" actId="478"/>
          <ac:spMkLst>
            <pc:docMk/>
            <pc:sldMk cId="3446797337" sldId="259"/>
            <ac:spMk id="5" creationId="{8980384B-8850-4064-BAB7-EEA5ED626779}"/>
          </ac:spMkLst>
        </pc:spChg>
      </pc:sldChg>
      <pc:sldChg chg="delSp del mod">
        <pc:chgData name="李柏昇" userId="1d0a2fdc-271e-402f-8a39-6cfa190f93d6" providerId="ADAL" clId="{511AE13F-B20C-426F-BB2B-6552C6F7E5FA}" dt="2022-01-09T19:15:08.246" v="5388" actId="47"/>
        <pc:sldMkLst>
          <pc:docMk/>
          <pc:sldMk cId="4212917468" sldId="260"/>
        </pc:sldMkLst>
        <pc:spChg chg="del">
          <ac:chgData name="李柏昇" userId="1d0a2fdc-271e-402f-8a39-6cfa190f93d6" providerId="ADAL" clId="{511AE13F-B20C-426F-BB2B-6552C6F7E5FA}" dt="2022-01-09T18:49:18.652" v="5178" actId="478"/>
          <ac:spMkLst>
            <pc:docMk/>
            <pc:sldMk cId="4212917468" sldId="260"/>
            <ac:spMk id="3" creationId="{4E809DF5-56B4-304A-8777-BB8576005AF2}"/>
          </ac:spMkLst>
        </pc:spChg>
        <pc:spChg chg="del">
          <ac:chgData name="李柏昇" userId="1d0a2fdc-271e-402f-8a39-6cfa190f93d6" providerId="ADAL" clId="{511AE13F-B20C-426F-BB2B-6552C6F7E5FA}" dt="2022-01-09T18:49:20.143" v="5179" actId="478"/>
          <ac:spMkLst>
            <pc:docMk/>
            <pc:sldMk cId="4212917468" sldId="260"/>
            <ac:spMk id="5" creationId="{0A79A912-225F-BE40-9F3E-0255524448CD}"/>
          </ac:spMkLst>
        </pc:spChg>
        <pc:spChg chg="del">
          <ac:chgData name="李柏昇" userId="1d0a2fdc-271e-402f-8a39-6cfa190f93d6" providerId="ADAL" clId="{511AE13F-B20C-426F-BB2B-6552C6F7E5FA}" dt="2022-01-09T18:49:21.840" v="5180" actId="478"/>
          <ac:spMkLst>
            <pc:docMk/>
            <pc:sldMk cId="4212917468" sldId="260"/>
            <ac:spMk id="6" creationId="{50B6C709-8794-DF4E-A15C-6E648F09DD12}"/>
          </ac:spMkLst>
        </pc:spChg>
      </pc:sldChg>
      <pc:sldChg chg="addSp delSp modSp mod ord">
        <pc:chgData name="李柏昇" userId="1d0a2fdc-271e-402f-8a39-6cfa190f93d6" providerId="ADAL" clId="{511AE13F-B20C-426F-BB2B-6552C6F7E5FA}" dt="2022-01-09T23:31:54.897" v="5580" actId="1076"/>
        <pc:sldMkLst>
          <pc:docMk/>
          <pc:sldMk cId="1527386939" sldId="261"/>
        </pc:sldMkLst>
        <pc:spChg chg="mod">
          <ac:chgData name="李柏昇" userId="1d0a2fdc-271e-402f-8a39-6cfa190f93d6" providerId="ADAL" clId="{511AE13F-B20C-426F-BB2B-6552C6F7E5FA}" dt="2022-01-09T10:56:44.067" v="116" actId="1076"/>
          <ac:spMkLst>
            <pc:docMk/>
            <pc:sldMk cId="1527386939" sldId="261"/>
            <ac:spMk id="2" creationId="{D543047E-FBFD-4F79-BCA5-10E69740F030}"/>
          </ac:spMkLst>
        </pc:spChg>
        <pc:spChg chg="del">
          <ac:chgData name="李柏昇" userId="1d0a2fdc-271e-402f-8a39-6cfa190f93d6" providerId="ADAL" clId="{511AE13F-B20C-426F-BB2B-6552C6F7E5FA}" dt="2022-01-09T13:09:35.989" v="376" actId="478"/>
          <ac:spMkLst>
            <pc:docMk/>
            <pc:sldMk cId="1527386939" sldId="261"/>
            <ac:spMk id="3" creationId="{6DB30D50-1377-244D-A1A4-32FB836C1F3A}"/>
          </ac:spMkLst>
        </pc:spChg>
        <pc:spChg chg="del">
          <ac:chgData name="李柏昇" userId="1d0a2fdc-271e-402f-8a39-6cfa190f93d6" providerId="ADAL" clId="{511AE13F-B20C-426F-BB2B-6552C6F7E5FA}" dt="2022-01-09T13:09:37.108" v="377" actId="478"/>
          <ac:spMkLst>
            <pc:docMk/>
            <pc:sldMk cId="1527386939" sldId="261"/>
            <ac:spMk id="5" creationId="{AA926C73-F226-914E-AC56-BF3172765F9F}"/>
          </ac:spMkLst>
        </pc:spChg>
        <pc:spChg chg="add mod">
          <ac:chgData name="李柏昇" userId="1d0a2fdc-271e-402f-8a39-6cfa190f93d6" providerId="ADAL" clId="{511AE13F-B20C-426F-BB2B-6552C6F7E5FA}" dt="2022-01-09T23:31:45.757" v="5579" actId="20577"/>
          <ac:spMkLst>
            <pc:docMk/>
            <pc:sldMk cId="1527386939" sldId="261"/>
            <ac:spMk id="9" creationId="{E8C7C1AE-55F0-4DD5-A6F2-126EF8CF8516}"/>
          </ac:spMkLst>
        </pc:spChg>
        <pc:graphicFrameChg chg="del">
          <ac:chgData name="李柏昇" userId="1d0a2fdc-271e-402f-8a39-6cfa190f93d6" providerId="ADAL" clId="{511AE13F-B20C-426F-BB2B-6552C6F7E5FA}" dt="2022-01-09T10:55:04.161" v="105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 mod">
          <ac:chgData name="李柏昇" userId="1d0a2fdc-271e-402f-8a39-6cfa190f93d6" providerId="ADAL" clId="{511AE13F-B20C-426F-BB2B-6552C6F7E5FA}" dt="2022-01-09T10:54:58.820" v="102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">
          <ac:chgData name="李柏昇" userId="1d0a2fdc-271e-402f-8a39-6cfa190f93d6" providerId="ADAL" clId="{511AE13F-B20C-426F-BB2B-6552C6F7E5FA}" dt="2022-01-09T23:31:54.897" v="5580" actId="1076"/>
          <ac:picMkLst>
            <pc:docMk/>
            <pc:sldMk cId="1527386939" sldId="261"/>
            <ac:picMk id="11" creationId="{7412A5FD-357F-493F-A7F8-55218E8B8813}"/>
          </ac:picMkLst>
        </pc:picChg>
        <pc:picChg chg="add mod">
          <ac:chgData name="李柏昇" userId="1d0a2fdc-271e-402f-8a39-6cfa190f93d6" providerId="ADAL" clId="{511AE13F-B20C-426F-BB2B-6552C6F7E5FA}" dt="2022-01-09T23:31:54.897" v="5580" actId="1076"/>
          <ac:picMkLst>
            <pc:docMk/>
            <pc:sldMk cId="1527386939" sldId="261"/>
            <ac:picMk id="12" creationId="{9BC624B2-5E29-4B34-98E1-3DBA7526D86B}"/>
          </ac:picMkLst>
        </pc:picChg>
        <pc:picChg chg="add mod">
          <ac:chgData name="李柏昇" userId="1d0a2fdc-271e-402f-8a39-6cfa190f93d6" providerId="ADAL" clId="{511AE13F-B20C-426F-BB2B-6552C6F7E5FA}" dt="2022-01-09T23:31:54.897" v="5580" actId="1076"/>
          <ac:picMkLst>
            <pc:docMk/>
            <pc:sldMk cId="1527386939" sldId="261"/>
            <ac:picMk id="14" creationId="{C774C449-47C0-48C9-A80F-B845C172CD26}"/>
          </ac:picMkLst>
        </pc:picChg>
      </pc:sldChg>
      <pc:sldChg chg="del">
        <pc:chgData name="李柏昇" userId="1d0a2fdc-271e-402f-8a39-6cfa190f93d6" providerId="ADAL" clId="{511AE13F-B20C-426F-BB2B-6552C6F7E5FA}" dt="2022-01-09T18:24:45.399" v="4756" actId="47"/>
        <pc:sldMkLst>
          <pc:docMk/>
          <pc:sldMk cId="700209266" sldId="264"/>
        </pc:sldMkLst>
      </pc:sldChg>
      <pc:sldChg chg="addSp delSp modSp mod ord">
        <pc:chgData name="李柏昇" userId="1d0a2fdc-271e-402f-8a39-6cfa190f93d6" providerId="ADAL" clId="{511AE13F-B20C-426F-BB2B-6552C6F7E5FA}" dt="2022-01-09T18:33:16.858" v="5025" actId="1076"/>
        <pc:sldMkLst>
          <pc:docMk/>
          <pc:sldMk cId="2563119616" sldId="265"/>
        </pc:sldMkLst>
        <pc:spChg chg="mod">
          <ac:chgData name="李柏昇" userId="1d0a2fdc-271e-402f-8a39-6cfa190f93d6" providerId="ADAL" clId="{511AE13F-B20C-426F-BB2B-6552C6F7E5FA}" dt="2022-01-09T18:26:15.130" v="4765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8:31:20.910" v="5018" actId="20577"/>
          <ac:spMkLst>
            <pc:docMk/>
            <pc:sldMk cId="2563119616" sldId="265"/>
            <ac:spMk id="3" creationId="{EFB90AB4-D228-4548-B072-726498212362}"/>
          </ac:spMkLst>
        </pc:spChg>
        <pc:spChg chg="del mod">
          <ac:chgData name="李柏昇" userId="1d0a2fdc-271e-402f-8a39-6cfa190f93d6" providerId="ADAL" clId="{511AE13F-B20C-426F-BB2B-6552C6F7E5FA}" dt="2022-01-09T16:35:23.018" v="2544" actId="478"/>
          <ac:spMkLst>
            <pc:docMk/>
            <pc:sldMk cId="2563119616" sldId="265"/>
            <ac:spMk id="4" creationId="{950677C9-3E42-427F-93B8-526692906471}"/>
          </ac:spMkLst>
        </pc:spChg>
        <pc:spChg chg="del mod">
          <ac:chgData name="李柏昇" userId="1d0a2fdc-271e-402f-8a39-6cfa190f93d6" providerId="ADAL" clId="{511AE13F-B20C-426F-BB2B-6552C6F7E5FA}" dt="2022-01-09T16:35:19.354" v="2538" actId="478"/>
          <ac:spMkLst>
            <pc:docMk/>
            <pc:sldMk cId="2563119616" sldId="265"/>
            <ac:spMk id="5" creationId="{BDB9D020-1E25-453D-83DF-1420ACD3968D}"/>
          </ac:spMkLst>
        </pc:spChg>
        <pc:spChg chg="del mod">
          <ac:chgData name="李柏昇" userId="1d0a2fdc-271e-402f-8a39-6cfa190f93d6" providerId="ADAL" clId="{511AE13F-B20C-426F-BB2B-6552C6F7E5FA}" dt="2022-01-09T16:35:18.165" v="2536" actId="478"/>
          <ac:spMkLst>
            <pc:docMk/>
            <pc:sldMk cId="2563119616" sldId="265"/>
            <ac:spMk id="6" creationId="{F5018B6D-E395-49AD-92AD-AD69E3AB40C3}"/>
          </ac:spMkLst>
        </pc:spChg>
        <pc:spChg chg="del">
          <ac:chgData name="李柏昇" userId="1d0a2fdc-271e-402f-8a39-6cfa190f93d6" providerId="ADAL" clId="{511AE13F-B20C-426F-BB2B-6552C6F7E5FA}" dt="2022-01-09T16:35:27.569" v="2549" actId="478"/>
          <ac:spMkLst>
            <pc:docMk/>
            <pc:sldMk cId="2563119616" sldId="265"/>
            <ac:spMk id="7" creationId="{1EB64BEF-8367-144A-9F53-7A1282A32569}"/>
          </ac:spMkLst>
        </pc:spChg>
        <pc:spChg chg="del mod">
          <ac:chgData name="李柏昇" userId="1d0a2fdc-271e-402f-8a39-6cfa190f93d6" providerId="ADAL" clId="{511AE13F-B20C-426F-BB2B-6552C6F7E5FA}" dt="2022-01-09T16:35:25.785" v="2548" actId="478"/>
          <ac:spMkLst>
            <pc:docMk/>
            <pc:sldMk cId="2563119616" sldId="265"/>
            <ac:spMk id="8" creationId="{0DD1986A-9AF9-5C45-BE85-20D5AA267AE1}"/>
          </ac:spMkLst>
        </pc:spChg>
        <pc:spChg chg="add del mod">
          <ac:chgData name="李柏昇" userId="1d0a2fdc-271e-402f-8a39-6cfa190f93d6" providerId="ADAL" clId="{511AE13F-B20C-426F-BB2B-6552C6F7E5FA}" dt="2022-01-09T16:35:20.201" v="2540" actId="478"/>
          <ac:spMkLst>
            <pc:docMk/>
            <pc:sldMk cId="2563119616" sldId="265"/>
            <ac:spMk id="11" creationId="{D1A70FAC-09EA-4C8A-9E01-D6383ED1CF3C}"/>
          </ac:spMkLst>
        </pc:spChg>
        <pc:spChg chg="add del mod">
          <ac:chgData name="李柏昇" userId="1d0a2fdc-271e-402f-8a39-6cfa190f93d6" providerId="ADAL" clId="{511AE13F-B20C-426F-BB2B-6552C6F7E5FA}" dt="2022-01-09T16:35:21.075" v="2542" actId="478"/>
          <ac:spMkLst>
            <pc:docMk/>
            <pc:sldMk cId="2563119616" sldId="265"/>
            <ac:spMk id="13" creationId="{901C16E7-26F6-4409-8C0C-004ABB1BD948}"/>
          </ac:spMkLst>
        </pc:spChg>
        <pc:spChg chg="add del mod">
          <ac:chgData name="李柏昇" userId="1d0a2fdc-271e-402f-8a39-6cfa190f93d6" providerId="ADAL" clId="{511AE13F-B20C-426F-BB2B-6552C6F7E5FA}" dt="2022-01-09T16:35:24.369" v="2546" actId="478"/>
          <ac:spMkLst>
            <pc:docMk/>
            <pc:sldMk cId="2563119616" sldId="265"/>
            <ac:spMk id="15" creationId="{B48424DE-1396-4791-AA89-42CC112D070F}"/>
          </ac:spMkLst>
        </pc:spChg>
        <pc:picChg chg="add del mod">
          <ac:chgData name="李柏昇" userId="1d0a2fdc-271e-402f-8a39-6cfa190f93d6" providerId="ADAL" clId="{511AE13F-B20C-426F-BB2B-6552C6F7E5FA}" dt="2022-01-09T18:32:06.142" v="5021" actId="478"/>
          <ac:picMkLst>
            <pc:docMk/>
            <pc:sldMk cId="2563119616" sldId="265"/>
            <ac:picMk id="17" creationId="{790CA6B0-FBEE-4AB7-BDBB-C0A522044B98}"/>
          </ac:picMkLst>
        </pc:picChg>
        <pc:picChg chg="add mod">
          <ac:chgData name="李柏昇" userId="1d0a2fdc-271e-402f-8a39-6cfa190f93d6" providerId="ADAL" clId="{511AE13F-B20C-426F-BB2B-6552C6F7E5FA}" dt="2022-01-09T18:33:16.858" v="5025" actId="1076"/>
          <ac:picMkLst>
            <pc:docMk/>
            <pc:sldMk cId="2563119616" sldId="265"/>
            <ac:picMk id="19" creationId="{3518EBD5-4756-4731-8874-A52D4B83FA7A}"/>
          </ac:picMkLst>
        </pc:picChg>
      </pc:sldChg>
      <pc:sldChg chg="del">
        <pc:chgData name="李柏昇" userId="1d0a2fdc-271e-402f-8a39-6cfa190f93d6" providerId="ADAL" clId="{511AE13F-B20C-426F-BB2B-6552C6F7E5FA}" dt="2022-01-09T18:34:59.966" v="5072" actId="47"/>
        <pc:sldMkLst>
          <pc:docMk/>
          <pc:sldMk cId="2721508595" sldId="266"/>
        </pc:sldMkLst>
      </pc:sldChg>
      <pc:sldChg chg="del">
        <pc:chgData name="李柏昇" userId="1d0a2fdc-271e-402f-8a39-6cfa190f93d6" providerId="ADAL" clId="{511AE13F-B20C-426F-BB2B-6552C6F7E5FA}" dt="2022-01-09T17:25:18.013" v="3016" actId="47"/>
        <pc:sldMkLst>
          <pc:docMk/>
          <pc:sldMk cId="445070695" sldId="267"/>
        </pc:sldMkLst>
      </pc:sldChg>
      <pc:sldChg chg="addSp delSp modSp mod ord">
        <pc:chgData name="李柏昇" userId="1d0a2fdc-271e-402f-8a39-6cfa190f93d6" providerId="ADAL" clId="{511AE13F-B20C-426F-BB2B-6552C6F7E5FA}" dt="2022-01-09T17:26:38.873" v="3044" actId="1076"/>
        <pc:sldMkLst>
          <pc:docMk/>
          <pc:sldMk cId="3396266754" sldId="269"/>
        </pc:sldMkLst>
        <pc:spChg chg="del mod">
          <ac:chgData name="李柏昇" userId="1d0a2fdc-271e-402f-8a39-6cfa190f93d6" providerId="ADAL" clId="{511AE13F-B20C-426F-BB2B-6552C6F7E5FA}" dt="2022-01-09T17:26:02.347" v="3040" actId="478"/>
          <ac:spMkLst>
            <pc:docMk/>
            <pc:sldMk cId="3396266754" sldId="269"/>
            <ac:spMk id="2" creationId="{27A6F7BB-30A8-4980-AD4A-2FB0B53FA6C9}"/>
          </ac:spMkLst>
        </pc:spChg>
        <pc:spChg chg="del">
          <ac:chgData name="李柏昇" userId="1d0a2fdc-271e-402f-8a39-6cfa190f93d6" providerId="ADAL" clId="{511AE13F-B20C-426F-BB2B-6552C6F7E5FA}" dt="2022-01-09T16:43:23.428" v="2704" actId="478"/>
          <ac:spMkLst>
            <pc:docMk/>
            <pc:sldMk cId="3396266754" sldId="269"/>
            <ac:spMk id="3" creationId="{DF3B501F-5E7A-5D46-8856-A27912A21D96}"/>
          </ac:spMkLst>
        </pc:spChg>
        <pc:spChg chg="del">
          <ac:chgData name="李柏昇" userId="1d0a2fdc-271e-402f-8a39-6cfa190f93d6" providerId="ADAL" clId="{511AE13F-B20C-426F-BB2B-6552C6F7E5FA}" dt="2022-01-09T16:43:21.628" v="2703" actId="478"/>
          <ac:spMkLst>
            <pc:docMk/>
            <pc:sldMk cId="3396266754" sldId="269"/>
            <ac:spMk id="4" creationId="{E9CE3E8F-3700-FE42-BA65-89071D20A786}"/>
          </ac:spMkLst>
        </pc:spChg>
        <pc:spChg chg="del mod">
          <ac:chgData name="李柏昇" userId="1d0a2fdc-271e-402f-8a39-6cfa190f93d6" providerId="ADAL" clId="{511AE13F-B20C-426F-BB2B-6552C6F7E5FA}" dt="2022-01-09T16:43:41.259" v="2717" actId="478"/>
          <ac:spMkLst>
            <pc:docMk/>
            <pc:sldMk cId="3396266754" sldId="269"/>
            <ac:spMk id="7" creationId="{ACC180CB-0C9D-0441-A2D3-F4EDC5DB9741}"/>
          </ac:spMkLst>
        </pc:spChg>
        <pc:spChg chg="del mod">
          <ac:chgData name="李柏昇" userId="1d0a2fdc-271e-402f-8a39-6cfa190f93d6" providerId="ADAL" clId="{511AE13F-B20C-426F-BB2B-6552C6F7E5FA}" dt="2022-01-09T16:43:43.701" v="2721" actId="478"/>
          <ac:spMkLst>
            <pc:docMk/>
            <pc:sldMk cId="3396266754" sldId="269"/>
            <ac:spMk id="8" creationId="{44627161-B78C-7646-8E85-99BD47FE64E0}"/>
          </ac:spMkLst>
        </pc:spChg>
        <pc:spChg chg="add del mod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9" creationId="{4889C336-2286-4D47-BA73-1BC982A4E7EF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11" creationId="{0732B6ED-96AE-4070-960A-6EEAFB650EEC}"/>
          </ac:spMkLst>
        </pc:spChg>
        <pc:spChg chg="del">
          <ac:chgData name="李柏昇" userId="1d0a2fdc-271e-402f-8a39-6cfa190f93d6" providerId="ADAL" clId="{511AE13F-B20C-426F-BB2B-6552C6F7E5FA}" dt="2022-01-09T16:43:25.273" v="2705" actId="478"/>
          <ac:spMkLst>
            <pc:docMk/>
            <pc:sldMk cId="3396266754" sldId="269"/>
            <ac:spMk id="12" creationId="{E88BDBE3-DBB3-9040-95AC-86789B700450}"/>
          </ac:spMkLst>
        </pc:spChg>
        <pc:spChg chg="del">
          <ac:chgData name="李柏昇" userId="1d0a2fdc-271e-402f-8a39-6cfa190f93d6" providerId="ADAL" clId="{511AE13F-B20C-426F-BB2B-6552C6F7E5FA}" dt="2022-01-09T16:43:25.273" v="2705" actId="478"/>
          <ac:spMkLst>
            <pc:docMk/>
            <pc:sldMk cId="3396266754" sldId="269"/>
            <ac:spMk id="13" creationId="{D0969AD2-8004-9B40-90B0-0EBD95268B5A}"/>
          </ac:spMkLst>
        </pc:spChg>
        <pc:spChg chg="del">
          <ac:chgData name="李柏昇" userId="1d0a2fdc-271e-402f-8a39-6cfa190f93d6" providerId="ADAL" clId="{511AE13F-B20C-426F-BB2B-6552C6F7E5FA}" dt="2022-01-09T16:43:25.273" v="2705" actId="478"/>
          <ac:spMkLst>
            <pc:docMk/>
            <pc:sldMk cId="3396266754" sldId="269"/>
            <ac:spMk id="15" creationId="{02C30DA5-B4D3-C343-8FEC-D62948BDA920}"/>
          </ac:spMkLst>
        </pc:spChg>
        <pc:spChg chg="del">
          <ac:chgData name="李柏昇" userId="1d0a2fdc-271e-402f-8a39-6cfa190f93d6" providerId="ADAL" clId="{511AE13F-B20C-426F-BB2B-6552C6F7E5FA}" dt="2022-01-09T16:43:25.273" v="2705" actId="478"/>
          <ac:spMkLst>
            <pc:docMk/>
            <pc:sldMk cId="3396266754" sldId="269"/>
            <ac:spMk id="16" creationId="{CD202676-78EE-3240-950B-84A1520E27EE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17" creationId="{FD572B02-6D81-4AE2-B5E4-3A8D2A181F3D}"/>
          </ac:spMkLst>
        </pc:spChg>
        <pc:spChg chg="del">
          <ac:chgData name="李柏昇" userId="1d0a2fdc-271e-402f-8a39-6cfa190f93d6" providerId="ADAL" clId="{511AE13F-B20C-426F-BB2B-6552C6F7E5FA}" dt="2022-01-09T16:43:31.164" v="2709" actId="478"/>
          <ac:spMkLst>
            <pc:docMk/>
            <pc:sldMk cId="3396266754" sldId="269"/>
            <ac:spMk id="18" creationId="{7C503641-A7D5-AD48-A486-CD57C1620326}"/>
          </ac:spMkLst>
        </pc:spChg>
        <pc:spChg chg="del mod">
          <ac:chgData name="李柏昇" userId="1d0a2fdc-271e-402f-8a39-6cfa190f93d6" providerId="ADAL" clId="{511AE13F-B20C-426F-BB2B-6552C6F7E5FA}" dt="2022-01-09T16:43:34.823" v="2713" actId="478"/>
          <ac:spMkLst>
            <pc:docMk/>
            <pc:sldMk cId="3396266754" sldId="269"/>
            <ac:spMk id="19" creationId="{BBEE7C7B-4D43-1342-88B5-B6F833D51AE8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1" creationId="{F8C89E42-8364-1040-9DF6-7305561F98D7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2" creationId="{B05EDAD8-33DD-0B49-9FA0-360E67ED9B6A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23" creationId="{857E03D9-6B94-4752-A8BA-49BCA059C0A6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4" creationId="{9B1711A4-C7D5-8D4D-82CD-4FBE8CC7FFE7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5" creationId="{1D585144-668F-6141-B4A4-98C6E14ACA71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7" creationId="{C63E461E-3AFB-0843-B481-D906526D48B2}"/>
          </ac:spMkLst>
        </pc:spChg>
        <pc:spChg chg="del">
          <ac:chgData name="李柏昇" userId="1d0a2fdc-271e-402f-8a39-6cfa190f93d6" providerId="ADAL" clId="{511AE13F-B20C-426F-BB2B-6552C6F7E5FA}" dt="2022-01-09T16:43:11.531" v="2696" actId="478"/>
          <ac:spMkLst>
            <pc:docMk/>
            <pc:sldMk cId="3396266754" sldId="269"/>
            <ac:spMk id="28" creationId="{83F586E4-67FA-B94C-AF67-F2E5E6E54157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29" creationId="{8F7599A3-325A-4791-8C49-D516A592B25C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31" creationId="{D5C291AD-0429-4E54-822C-10735A65BCC9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33" creationId="{4F5BA318-3D09-4548-A0FA-6C703CD5B47D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35" creationId="{ED4C53E3-1E2C-472E-AD0D-C269336009AF}"/>
          </ac:spMkLst>
        </pc:spChg>
        <pc:spChg chg="del">
          <ac:chgData name="李柏昇" userId="1d0a2fdc-271e-402f-8a39-6cfa190f93d6" providerId="ADAL" clId="{511AE13F-B20C-426F-BB2B-6552C6F7E5FA}" dt="2022-01-09T16:43:15.699" v="2698" actId="478"/>
          <ac:spMkLst>
            <pc:docMk/>
            <pc:sldMk cId="3396266754" sldId="269"/>
            <ac:spMk id="36" creationId="{875B85E2-950C-CB45-A7F7-DE257EA20BB3}"/>
          </ac:spMkLst>
        </pc:spChg>
        <pc:spChg chg="del mod">
          <ac:chgData name="李柏昇" userId="1d0a2fdc-271e-402f-8a39-6cfa190f93d6" providerId="ADAL" clId="{511AE13F-B20C-426F-BB2B-6552C6F7E5FA}" dt="2022-01-09T16:43:18.620" v="2700" actId="478"/>
          <ac:spMkLst>
            <pc:docMk/>
            <pc:sldMk cId="3396266754" sldId="269"/>
            <ac:spMk id="37" creationId="{FC8EFF8B-CC40-9646-AAFC-092814DA02AD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39" creationId="{6F59CE0E-EDC2-44CA-AEE6-EF8DEE93A825}"/>
          </ac:spMkLst>
        </pc:spChg>
        <pc:spChg chg="add del mod">
          <ac:chgData name="李柏昇" userId="1d0a2fdc-271e-402f-8a39-6cfa190f93d6" providerId="ADAL" clId="{511AE13F-B20C-426F-BB2B-6552C6F7E5FA}" dt="2022-01-09T16:43:13.370" v="2697" actId="478"/>
          <ac:spMkLst>
            <pc:docMk/>
            <pc:sldMk cId="3396266754" sldId="269"/>
            <ac:spMk id="41" creationId="{F282A82F-D470-45F4-A253-A5A1202EA304}"/>
          </ac:spMkLst>
        </pc:spChg>
        <pc:spChg chg="add del mod">
          <ac:chgData name="李柏昇" userId="1d0a2fdc-271e-402f-8a39-6cfa190f93d6" providerId="ADAL" clId="{511AE13F-B20C-426F-BB2B-6552C6F7E5FA}" dt="2022-01-09T16:43:19.600" v="2701" actId="478"/>
          <ac:spMkLst>
            <pc:docMk/>
            <pc:sldMk cId="3396266754" sldId="269"/>
            <ac:spMk id="43" creationId="{55D4F1C6-580E-4E56-A277-3C1281D0DB95}"/>
          </ac:spMkLst>
        </pc:spChg>
        <pc:spChg chg="add del mod">
          <ac:chgData name="李柏昇" userId="1d0a2fdc-271e-402f-8a39-6cfa190f93d6" providerId="ADAL" clId="{511AE13F-B20C-426F-BB2B-6552C6F7E5FA}" dt="2022-01-09T16:43:20.232" v="2702" actId="478"/>
          <ac:spMkLst>
            <pc:docMk/>
            <pc:sldMk cId="3396266754" sldId="269"/>
            <ac:spMk id="45" creationId="{1A4E24C2-94F3-43F6-B908-3F4740722E11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47" creationId="{713C4E9D-3988-4422-B7F5-CE9DABDA7332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49" creationId="{38697357-271C-4364-B808-C834B03EF0C5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51" creationId="{CE71A43B-4855-4426-ABBC-36D4E721436B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53" creationId="{1F0D85E3-A8E7-4F25-9B10-60F301AA4D20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55" creationId="{4F9A7704-7E4B-4AF3-9873-0EAA0AFFACD4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57" creationId="{9C5A9AF5-1C19-49D6-8B66-939A260C1D03}"/>
          </ac:spMkLst>
        </pc:spChg>
        <pc:spChg chg="add del mod">
          <ac:chgData name="李柏昇" userId="1d0a2fdc-271e-402f-8a39-6cfa190f93d6" providerId="ADAL" clId="{511AE13F-B20C-426F-BB2B-6552C6F7E5FA}" dt="2022-01-09T16:43:29.810" v="2708" actId="478"/>
          <ac:spMkLst>
            <pc:docMk/>
            <pc:sldMk cId="3396266754" sldId="269"/>
            <ac:spMk id="59" creationId="{4CFAE915-7FB1-4FE4-8E30-9EFEB7511231}"/>
          </ac:spMkLst>
        </pc:spChg>
        <pc:spChg chg="add del mod">
          <ac:chgData name="李柏昇" userId="1d0a2fdc-271e-402f-8a39-6cfa190f93d6" providerId="ADAL" clId="{511AE13F-B20C-426F-BB2B-6552C6F7E5FA}" dt="2022-01-09T16:43:33.641" v="2711" actId="478"/>
          <ac:spMkLst>
            <pc:docMk/>
            <pc:sldMk cId="3396266754" sldId="269"/>
            <ac:spMk id="69" creationId="{1D71E8CE-3187-4776-9AA4-DBFE5F627038}"/>
          </ac:spMkLst>
        </pc:spChg>
        <pc:spChg chg="add del mod">
          <ac:chgData name="李柏昇" userId="1d0a2fdc-271e-402f-8a39-6cfa190f93d6" providerId="ADAL" clId="{511AE13F-B20C-426F-BB2B-6552C6F7E5FA}" dt="2022-01-09T16:43:36.921" v="2715" actId="478"/>
          <ac:spMkLst>
            <pc:docMk/>
            <pc:sldMk cId="3396266754" sldId="269"/>
            <ac:spMk id="71" creationId="{500F9E16-9BC1-4B1D-AED9-FBA021E182DE}"/>
          </ac:spMkLst>
        </pc:spChg>
        <pc:spChg chg="add del mod">
          <ac:chgData name="李柏昇" userId="1d0a2fdc-271e-402f-8a39-6cfa190f93d6" providerId="ADAL" clId="{511AE13F-B20C-426F-BB2B-6552C6F7E5FA}" dt="2022-01-09T16:43:42.721" v="2719" actId="478"/>
          <ac:spMkLst>
            <pc:docMk/>
            <pc:sldMk cId="3396266754" sldId="269"/>
            <ac:spMk id="73" creationId="{591C3269-5E09-4184-927C-62B5D94F0336}"/>
          </ac:spMkLst>
        </pc:spChg>
        <pc:spChg chg="add del mod">
          <ac:chgData name="李柏昇" userId="1d0a2fdc-271e-402f-8a39-6cfa190f93d6" providerId="ADAL" clId="{511AE13F-B20C-426F-BB2B-6552C6F7E5FA}" dt="2022-01-09T16:43:45.470" v="2723" actId="478"/>
          <ac:spMkLst>
            <pc:docMk/>
            <pc:sldMk cId="3396266754" sldId="269"/>
            <ac:spMk id="75" creationId="{CDA7D8FF-6562-4D66-A2FC-B0DB1A533393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77" creationId="{75209C89-FB5E-4B7B-B35D-320EABA493D3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78" creationId="{14ACC9EC-2368-458D-8C4A-72A22560E83F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79" creationId="{E703EF00-8884-4782-940F-688D564667A5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80" creationId="{27D8F6FD-A297-480B-8B27-D4B443A3888A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81" creationId="{FD8D0580-8A11-4F2F-9A58-A207AC7FED11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82" creationId="{6F9D94D0-34CF-4C7D-89C1-A6FEC3F31562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83" creationId="{631E151E-0EB3-4C91-8D55-421E3BCA2E03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95" creationId="{41AD09EF-865A-4C14-9634-39A5B749D5AC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96" creationId="{F71836D9-43BC-4DE9-8A84-E2CB7DDF8ACE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97" creationId="{65B27C58-3389-46A0-97C5-68B3000012EE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98" creationId="{98144036-1CAF-423C-BA8E-86F7262A9ECF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99" creationId="{03B11216-DA7A-48FE-857B-96C6DE9AAF89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100" creationId="{382BA57A-1793-4953-B1ED-3D9471955B88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101" creationId="{D0EC4108-897B-439B-AD8A-A7991F76D68C}"/>
          </ac:spMkLst>
        </pc:spChg>
        <pc:spChg chg="mod">
          <ac:chgData name="李柏昇" userId="1d0a2fdc-271e-402f-8a39-6cfa190f93d6" providerId="ADAL" clId="{511AE13F-B20C-426F-BB2B-6552C6F7E5FA}" dt="2022-01-09T16:52:17.070" v="2727"/>
          <ac:spMkLst>
            <pc:docMk/>
            <pc:sldMk cId="3396266754" sldId="269"/>
            <ac:spMk id="102" creationId="{C8B72D17-63F4-42AB-AA3F-46FF1714782B}"/>
          </ac:spMkLst>
        </pc:spChg>
        <pc:spChg chg="add del mod">
          <ac:chgData name="李柏昇" userId="1d0a2fdc-271e-402f-8a39-6cfa190f93d6" providerId="ADAL" clId="{511AE13F-B20C-426F-BB2B-6552C6F7E5FA}" dt="2022-01-09T16:52:25.941" v="2732" actId="478"/>
          <ac:spMkLst>
            <pc:docMk/>
            <pc:sldMk cId="3396266754" sldId="269"/>
            <ac:spMk id="104" creationId="{E6C92891-EFB8-4CFE-9FF1-A42C17DAAD1D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06" creationId="{EBE4AFA4-E558-491C-AD95-56CD6CAFB77D}"/>
          </ac:spMkLst>
        </pc:spChg>
        <pc:spChg chg="del mod topLvl">
          <ac:chgData name="李柏昇" userId="1d0a2fdc-271e-402f-8a39-6cfa190f93d6" providerId="ADAL" clId="{511AE13F-B20C-426F-BB2B-6552C6F7E5FA}" dt="2022-01-09T16:52:56.390" v="2745" actId="478"/>
          <ac:spMkLst>
            <pc:docMk/>
            <pc:sldMk cId="3396266754" sldId="269"/>
            <ac:spMk id="107" creationId="{E18C5110-8B2A-48C9-84B6-A648D4143225}"/>
          </ac:spMkLst>
        </pc:spChg>
        <pc:spChg chg="mod topLvl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08" creationId="{384A25E9-10AF-48A3-9D4E-010B6010B76B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09" creationId="{3AEC93F3-AE41-4CCE-B94F-7BD90F836F92}"/>
          </ac:spMkLst>
        </pc:spChg>
        <pc:spChg chg="del mod topLvl">
          <ac:chgData name="李柏昇" userId="1d0a2fdc-271e-402f-8a39-6cfa190f93d6" providerId="ADAL" clId="{511AE13F-B20C-426F-BB2B-6552C6F7E5FA}" dt="2022-01-09T16:52:58.291" v="2747" actId="478"/>
          <ac:spMkLst>
            <pc:docMk/>
            <pc:sldMk cId="3396266754" sldId="269"/>
            <ac:spMk id="110" creationId="{A9695B0C-FE66-4D6A-8D8C-CF97F61515CF}"/>
          </ac:spMkLst>
        </pc:spChg>
        <pc:spChg chg="del mod topLvl">
          <ac:chgData name="李柏昇" userId="1d0a2fdc-271e-402f-8a39-6cfa190f93d6" providerId="ADAL" clId="{511AE13F-B20C-426F-BB2B-6552C6F7E5FA}" dt="2022-01-09T16:53:02.081" v="2751" actId="478"/>
          <ac:spMkLst>
            <pc:docMk/>
            <pc:sldMk cId="3396266754" sldId="269"/>
            <ac:spMk id="111" creationId="{B21201A4-AD99-45EF-8DE6-C94E0A7CA8C3}"/>
          </ac:spMkLst>
        </pc:spChg>
        <pc:spChg chg="del mod topLvl">
          <ac:chgData name="李柏昇" userId="1d0a2fdc-271e-402f-8a39-6cfa190f93d6" providerId="ADAL" clId="{511AE13F-B20C-426F-BB2B-6552C6F7E5FA}" dt="2022-01-09T16:52:57.561" v="2746" actId="478"/>
          <ac:spMkLst>
            <pc:docMk/>
            <pc:sldMk cId="3396266754" sldId="269"/>
            <ac:spMk id="112" creationId="{1E0EAE6D-BB94-4AF9-8782-5F999013B98A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24" creationId="{5E0B9C43-3C00-499A-8C80-4B914D171958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25" creationId="{22889D01-8320-4015-81E6-7BFAE5416F4D}"/>
          </ac:spMkLst>
        </pc:spChg>
        <pc:spChg chg="del mod topLvl">
          <ac:chgData name="李柏昇" userId="1d0a2fdc-271e-402f-8a39-6cfa190f93d6" providerId="ADAL" clId="{511AE13F-B20C-426F-BB2B-6552C6F7E5FA}" dt="2022-01-09T16:52:57.561" v="2746" actId="478"/>
          <ac:spMkLst>
            <pc:docMk/>
            <pc:sldMk cId="3396266754" sldId="269"/>
            <ac:spMk id="126" creationId="{5F72F0C2-3B55-40FC-BAC1-7FEA1C56FFAD}"/>
          </ac:spMkLst>
        </pc:spChg>
        <pc:spChg chg="del mod topLvl">
          <ac:chgData name="李柏昇" userId="1d0a2fdc-271e-402f-8a39-6cfa190f93d6" providerId="ADAL" clId="{511AE13F-B20C-426F-BB2B-6552C6F7E5FA}" dt="2022-01-09T16:52:57.561" v="2746" actId="478"/>
          <ac:spMkLst>
            <pc:docMk/>
            <pc:sldMk cId="3396266754" sldId="269"/>
            <ac:spMk id="127" creationId="{FC188419-D76D-4B4A-BFF0-C7B44223DDDB}"/>
          </ac:spMkLst>
        </pc:spChg>
        <pc:spChg chg="del mod topLvl">
          <ac:chgData name="李柏昇" userId="1d0a2fdc-271e-402f-8a39-6cfa190f93d6" providerId="ADAL" clId="{511AE13F-B20C-426F-BB2B-6552C6F7E5FA}" dt="2022-01-09T16:52:57.561" v="2746" actId="478"/>
          <ac:spMkLst>
            <pc:docMk/>
            <pc:sldMk cId="3396266754" sldId="269"/>
            <ac:spMk id="128" creationId="{13DC7E50-ABE0-4EF1-BC34-C3DECF79D573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29" creationId="{B84D734E-6A9E-4172-BD73-320961C972CE}"/>
          </ac:spMkLst>
        </pc:spChg>
        <pc:spChg chg="del mod topLvl">
          <ac:chgData name="李柏昇" userId="1d0a2fdc-271e-402f-8a39-6cfa190f93d6" providerId="ADAL" clId="{511AE13F-B20C-426F-BB2B-6552C6F7E5FA}" dt="2022-01-09T16:52:55.585" v="2744" actId="478"/>
          <ac:spMkLst>
            <pc:docMk/>
            <pc:sldMk cId="3396266754" sldId="269"/>
            <ac:spMk id="130" creationId="{9275C2B0-362A-4A32-A666-1F51628A1441}"/>
          </ac:spMkLst>
        </pc:spChg>
        <pc:spChg chg="del mod topLvl">
          <ac:chgData name="李柏昇" userId="1d0a2fdc-271e-402f-8a39-6cfa190f93d6" providerId="ADAL" clId="{511AE13F-B20C-426F-BB2B-6552C6F7E5FA}" dt="2022-01-09T16:52:58.857" v="2748" actId="478"/>
          <ac:spMkLst>
            <pc:docMk/>
            <pc:sldMk cId="3396266754" sldId="269"/>
            <ac:spMk id="131" creationId="{9E48B6F6-8F3C-4153-B296-93A94B558E18}"/>
          </ac:spMkLst>
        </pc:spChg>
        <pc:spChg chg="add del mod">
          <ac:chgData name="李柏昇" userId="1d0a2fdc-271e-402f-8a39-6cfa190f93d6" providerId="ADAL" clId="{511AE13F-B20C-426F-BB2B-6552C6F7E5FA}" dt="2022-01-09T16:57:01.565" v="2806"/>
          <ac:spMkLst>
            <pc:docMk/>
            <pc:sldMk cId="3396266754" sldId="269"/>
            <ac:spMk id="134" creationId="{F2D64960-F83E-41C1-B1AD-2B8DFA682936}"/>
          </ac:spMkLst>
        </pc:spChg>
        <pc:spChg chg="add del mod">
          <ac:chgData name="李柏昇" userId="1d0a2fdc-271e-402f-8a39-6cfa190f93d6" providerId="ADAL" clId="{511AE13F-B20C-426F-BB2B-6552C6F7E5FA}" dt="2022-01-09T16:57:00.648" v="2804"/>
          <ac:spMkLst>
            <pc:docMk/>
            <pc:sldMk cId="3396266754" sldId="269"/>
            <ac:spMk id="135" creationId="{12402727-0ECB-47EB-B831-C2BAE0A4CDFD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36" creationId="{F3E4129C-6308-461A-9F51-AF6A20942524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37" creationId="{DBD5D956-1368-4D5C-8A4E-CC014ECC8C08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38" creationId="{79CA9EF5-7505-4C23-B93E-A16BE3CE668D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39" creationId="{4BF8EAE7-E022-4811-89BF-E9F0E7757B9C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0" creationId="{8C8C6AB5-1395-4716-B778-412A220E72B7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1" creationId="{DDA9E2FA-0A0C-4B0F-B003-BA4F33620D09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2" creationId="{27251070-596E-492D-98C7-22D02A6A2071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3" creationId="{D70D7F16-8658-42F4-8860-AFE48C40AE92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4" creationId="{E4652EE9-E587-4C2B-AEB9-1A7E0402E74A}"/>
          </ac:spMkLst>
        </pc:spChg>
        <pc:spChg chg="add mod">
          <ac:chgData name="李柏昇" userId="1d0a2fdc-271e-402f-8a39-6cfa190f93d6" providerId="ADAL" clId="{511AE13F-B20C-426F-BB2B-6552C6F7E5FA}" dt="2022-01-09T17:04:58.592" v="2980" actId="164"/>
          <ac:spMkLst>
            <pc:docMk/>
            <pc:sldMk cId="3396266754" sldId="269"/>
            <ac:spMk id="145" creationId="{3BC27804-7207-421C-A0B3-8A8BD17068C7}"/>
          </ac:spMkLst>
        </pc:spChg>
        <pc:spChg chg="add mod">
          <ac:chgData name="李柏昇" userId="1d0a2fdc-271e-402f-8a39-6cfa190f93d6" providerId="ADAL" clId="{511AE13F-B20C-426F-BB2B-6552C6F7E5FA}" dt="2022-01-09T17:26:38.873" v="3044" actId="1076"/>
          <ac:spMkLst>
            <pc:docMk/>
            <pc:sldMk cId="3396266754" sldId="269"/>
            <ac:spMk id="181" creationId="{F74F0F45-0A5A-4FDE-BB1B-79ACF722550E}"/>
          </ac:spMkLst>
        </pc:spChg>
        <pc:spChg chg="add del mod">
          <ac:chgData name="李柏昇" userId="1d0a2fdc-271e-402f-8a39-6cfa190f93d6" providerId="ADAL" clId="{511AE13F-B20C-426F-BB2B-6552C6F7E5FA}" dt="2022-01-09T17:26:08.885" v="3042" actId="478"/>
          <ac:spMkLst>
            <pc:docMk/>
            <pc:sldMk cId="3396266754" sldId="269"/>
            <ac:spMk id="183" creationId="{18E2F34D-386B-4D1C-9B81-AF4FED6BDD2D}"/>
          </ac:spMkLst>
        </pc:spChg>
        <pc:grpChg chg="add del mod">
          <ac:chgData name="李柏昇" userId="1d0a2fdc-271e-402f-8a39-6cfa190f93d6" providerId="ADAL" clId="{511AE13F-B20C-426F-BB2B-6552C6F7E5FA}" dt="2022-01-09T16:52:27.442" v="2733" actId="478"/>
          <ac:grpSpMkLst>
            <pc:docMk/>
            <pc:sldMk cId="3396266754" sldId="269"/>
            <ac:grpSpMk id="76" creationId="{D0CA4220-2489-4DCC-B834-B05149AF5450}"/>
          </ac:grpSpMkLst>
        </pc:grpChg>
        <pc:grpChg chg="add del mod">
          <ac:chgData name="李柏昇" userId="1d0a2fdc-271e-402f-8a39-6cfa190f93d6" providerId="ADAL" clId="{511AE13F-B20C-426F-BB2B-6552C6F7E5FA}" dt="2022-01-09T16:52:53.196" v="2742" actId="165"/>
          <ac:grpSpMkLst>
            <pc:docMk/>
            <pc:sldMk cId="3396266754" sldId="269"/>
            <ac:grpSpMk id="105" creationId="{CF282EA1-7736-421B-B08A-7D18858F3369}"/>
          </ac:grpSpMkLst>
        </pc:grpChg>
        <pc:grpChg chg="add mod">
          <ac:chgData name="李柏昇" userId="1d0a2fdc-271e-402f-8a39-6cfa190f93d6" providerId="ADAL" clId="{511AE13F-B20C-426F-BB2B-6552C6F7E5FA}" dt="2022-01-09T17:05:02.542" v="2981" actId="1076"/>
          <ac:grpSpMkLst>
            <pc:docMk/>
            <pc:sldMk cId="3396266754" sldId="269"/>
            <ac:grpSpMk id="180" creationId="{AB98537A-C9ED-4391-982C-2368A5144247}"/>
          </ac:grpSpMkLst>
        </pc:grpChg>
        <pc:picChg chg="del">
          <ac:chgData name="李柏昇" userId="1d0a2fdc-271e-402f-8a39-6cfa190f93d6" providerId="ADAL" clId="{511AE13F-B20C-426F-BB2B-6552C6F7E5FA}" dt="2022-01-09T16:52:24.109" v="2730" actId="478"/>
          <ac:picMkLst>
            <pc:docMk/>
            <pc:sldMk cId="3396266754" sldId="269"/>
            <ac:picMk id="61" creationId="{E64AEA23-99EE-8546-A59A-590923ADA6CA}"/>
          </ac:picMkLst>
        </pc:picChg>
        <pc:picChg chg="del">
          <ac:chgData name="李柏昇" userId="1d0a2fdc-271e-402f-8a39-6cfa190f93d6" providerId="ADAL" clId="{511AE13F-B20C-426F-BB2B-6552C6F7E5FA}" dt="2022-01-09T16:43:25.273" v="2705" actId="478"/>
          <ac:picMkLst>
            <pc:docMk/>
            <pc:sldMk cId="3396266754" sldId="269"/>
            <ac:picMk id="62" creationId="{C17F05A5-CE13-1545-943B-E3644258662F}"/>
          </ac:picMkLst>
        </pc:picChg>
        <pc:picChg chg="del">
          <ac:chgData name="李柏昇" userId="1d0a2fdc-271e-402f-8a39-6cfa190f93d6" providerId="ADAL" clId="{511AE13F-B20C-426F-BB2B-6552C6F7E5FA}" dt="2022-01-09T16:43:25.273" v="2705" actId="478"/>
          <ac:picMkLst>
            <pc:docMk/>
            <pc:sldMk cId="3396266754" sldId="269"/>
            <ac:picMk id="63" creationId="{F3C0B2AF-2268-AE4E-BACC-9FF64E86564C}"/>
          </ac:picMkLst>
        </pc:picChg>
        <pc:picChg chg="del">
          <ac:chgData name="李柏昇" userId="1d0a2fdc-271e-402f-8a39-6cfa190f93d6" providerId="ADAL" clId="{511AE13F-B20C-426F-BB2B-6552C6F7E5FA}" dt="2022-01-09T16:43:25.273" v="2705" actId="478"/>
          <ac:picMkLst>
            <pc:docMk/>
            <pc:sldMk cId="3396266754" sldId="269"/>
            <ac:picMk id="64" creationId="{F2FCDCCE-6383-4047-9485-41AA1E24E8E2}"/>
          </ac:picMkLst>
        </pc:picChg>
        <pc:picChg chg="del">
          <ac:chgData name="李柏昇" userId="1d0a2fdc-271e-402f-8a39-6cfa190f93d6" providerId="ADAL" clId="{511AE13F-B20C-426F-BB2B-6552C6F7E5FA}" dt="2022-01-09T16:43:09.144" v="2695" actId="478"/>
          <ac:picMkLst>
            <pc:docMk/>
            <pc:sldMk cId="3396266754" sldId="269"/>
            <ac:picMk id="65" creationId="{1A89579F-2EA4-E049-9B78-D2237993CDAB}"/>
          </ac:picMkLst>
        </pc:picChg>
        <pc:picChg chg="del">
          <ac:chgData name="李柏昇" userId="1d0a2fdc-271e-402f-8a39-6cfa190f93d6" providerId="ADAL" clId="{511AE13F-B20C-426F-BB2B-6552C6F7E5FA}" dt="2022-01-09T16:43:11.531" v="2696" actId="478"/>
          <ac:picMkLst>
            <pc:docMk/>
            <pc:sldMk cId="3396266754" sldId="269"/>
            <ac:picMk id="66" creationId="{4E145096-B7BF-9C4C-97FA-308F61FE406A}"/>
          </ac:picMkLst>
        </pc:picChg>
        <pc:picChg chg="del">
          <ac:chgData name="李柏昇" userId="1d0a2fdc-271e-402f-8a39-6cfa190f93d6" providerId="ADAL" clId="{511AE13F-B20C-426F-BB2B-6552C6F7E5FA}" dt="2022-01-09T16:43:11.531" v="2696" actId="478"/>
          <ac:picMkLst>
            <pc:docMk/>
            <pc:sldMk cId="3396266754" sldId="269"/>
            <ac:picMk id="67" creationId="{25B94F1A-D947-AF4E-BC9D-9B02C4E4EB30}"/>
          </ac:picMkLst>
        </pc:picChg>
        <pc:picChg chg="del">
          <ac:chgData name="李柏昇" userId="1d0a2fdc-271e-402f-8a39-6cfa190f93d6" providerId="ADAL" clId="{511AE13F-B20C-426F-BB2B-6552C6F7E5FA}" dt="2022-01-09T16:43:11.531" v="2696" actId="478"/>
          <ac:picMkLst>
            <pc:docMk/>
            <pc:sldMk cId="3396266754" sldId="269"/>
            <ac:picMk id="68" creationId="{7E3F00C5-0B4F-FE4F-9561-1EB505B31873}"/>
          </ac:picMkLst>
        </pc:pic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4" creationId="{CC79DF22-87E4-4DB5-971D-1D144DCEFCE3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5" creationId="{7E66AB6D-E8BF-4C48-BB5B-2054774244B1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6" creationId="{03ACFBC6-44AC-485E-9F10-3EEB7C4E2830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7" creationId="{1C4B2658-E572-4B18-9B61-AE3A5D37F830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8" creationId="{787F0C06-FA58-4328-ABF3-6E9B4AAE8192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89" creationId="{A1FA3EB9-CC50-4BCF-8564-8F45FC37C791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90" creationId="{69F903BD-518F-436E-9295-B8610073D7BE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91" creationId="{A244C4E9-098F-4C3E-860C-5737D9C4F5A8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92" creationId="{939BACF3-53D6-4F6F-9E34-56DC72E78FF5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93" creationId="{11881EAE-D510-4182-8355-D9906521067F}"/>
          </ac:cxnSpMkLst>
        </pc:cxnChg>
        <pc:cxnChg chg="mod">
          <ac:chgData name="李柏昇" userId="1d0a2fdc-271e-402f-8a39-6cfa190f93d6" providerId="ADAL" clId="{511AE13F-B20C-426F-BB2B-6552C6F7E5FA}" dt="2022-01-09T16:52:27.442" v="2733" actId="478"/>
          <ac:cxnSpMkLst>
            <pc:docMk/>
            <pc:sldMk cId="3396266754" sldId="269"/>
            <ac:cxnSpMk id="94" creationId="{E510D51B-F569-4D27-B74B-7E2D3C1506B9}"/>
          </ac:cxnSpMkLst>
        </pc:cxnChg>
        <pc:cxnChg chg="del mod topLvl">
          <ac:chgData name="李柏昇" userId="1d0a2fdc-271e-402f-8a39-6cfa190f93d6" providerId="ADAL" clId="{511AE13F-B20C-426F-BB2B-6552C6F7E5FA}" dt="2022-01-09T16:52:55.585" v="2744" actId="478"/>
          <ac:cxnSpMkLst>
            <pc:docMk/>
            <pc:sldMk cId="3396266754" sldId="269"/>
            <ac:cxnSpMk id="113" creationId="{E693AF0A-84D2-4607-8D42-AA50D68B6361}"/>
          </ac:cxnSpMkLst>
        </pc:cxnChg>
        <pc:cxnChg chg="del mod topLvl">
          <ac:chgData name="李柏昇" userId="1d0a2fdc-271e-402f-8a39-6cfa190f93d6" providerId="ADAL" clId="{511AE13F-B20C-426F-BB2B-6552C6F7E5FA}" dt="2022-01-09T16:52:55.585" v="2744" actId="478"/>
          <ac:cxnSpMkLst>
            <pc:docMk/>
            <pc:sldMk cId="3396266754" sldId="269"/>
            <ac:cxnSpMk id="114" creationId="{64CCA515-20CE-4A32-8DD3-105ED9527757}"/>
          </ac:cxnSpMkLst>
        </pc:cxnChg>
        <pc:cxnChg chg="del mod">
          <ac:chgData name="李柏昇" userId="1d0a2fdc-271e-402f-8a39-6cfa190f93d6" providerId="ADAL" clId="{511AE13F-B20C-426F-BB2B-6552C6F7E5FA}" dt="2022-01-09T16:52:42.992" v="2736" actId="478"/>
          <ac:cxnSpMkLst>
            <pc:docMk/>
            <pc:sldMk cId="3396266754" sldId="269"/>
            <ac:cxnSpMk id="115" creationId="{BDFBA5AA-E25A-4663-8A63-3D62CE7CA1D7}"/>
          </ac:cxnSpMkLst>
        </pc:cxnChg>
        <pc:cxnChg chg="del mod topLvl">
          <ac:chgData name="李柏昇" userId="1d0a2fdc-271e-402f-8a39-6cfa190f93d6" providerId="ADAL" clId="{511AE13F-B20C-426F-BB2B-6552C6F7E5FA}" dt="2022-01-09T16:52:55.585" v="2744" actId="478"/>
          <ac:cxnSpMkLst>
            <pc:docMk/>
            <pc:sldMk cId="3396266754" sldId="269"/>
            <ac:cxnSpMk id="116" creationId="{CEEC8824-280F-4B52-917F-A1E3F9E30A91}"/>
          </ac:cxnSpMkLst>
        </pc:cxnChg>
        <pc:cxnChg chg="del mod topLvl">
          <ac:chgData name="李柏昇" userId="1d0a2fdc-271e-402f-8a39-6cfa190f93d6" providerId="ADAL" clId="{511AE13F-B20C-426F-BB2B-6552C6F7E5FA}" dt="2022-01-09T16:52:55.585" v="2744" actId="478"/>
          <ac:cxnSpMkLst>
            <pc:docMk/>
            <pc:sldMk cId="3396266754" sldId="269"/>
            <ac:cxnSpMk id="117" creationId="{5B388362-681A-4A46-B693-E5649929A51C}"/>
          </ac:cxnSpMkLst>
        </pc:cxnChg>
        <pc:cxnChg chg="del mod">
          <ac:chgData name="李柏昇" userId="1d0a2fdc-271e-402f-8a39-6cfa190f93d6" providerId="ADAL" clId="{511AE13F-B20C-426F-BB2B-6552C6F7E5FA}" dt="2022-01-09T16:52:50.025" v="2741" actId="478"/>
          <ac:cxnSpMkLst>
            <pc:docMk/>
            <pc:sldMk cId="3396266754" sldId="269"/>
            <ac:cxnSpMk id="118" creationId="{783EAB46-7EF7-460C-B2B5-A3ADE066C339}"/>
          </ac:cxnSpMkLst>
        </pc:cxnChg>
        <pc:cxnChg chg="del mod topLvl">
          <ac:chgData name="李柏昇" userId="1d0a2fdc-271e-402f-8a39-6cfa190f93d6" providerId="ADAL" clId="{511AE13F-B20C-426F-BB2B-6552C6F7E5FA}" dt="2022-01-09T16:52:57.561" v="2746" actId="478"/>
          <ac:cxnSpMkLst>
            <pc:docMk/>
            <pc:sldMk cId="3396266754" sldId="269"/>
            <ac:cxnSpMk id="119" creationId="{3389BE95-2CFA-4C4D-9FE4-3DF8947A7EC8}"/>
          </ac:cxnSpMkLst>
        </pc:cxnChg>
        <pc:cxnChg chg="del mod topLvl">
          <ac:chgData name="李柏昇" userId="1d0a2fdc-271e-402f-8a39-6cfa190f93d6" providerId="ADAL" clId="{511AE13F-B20C-426F-BB2B-6552C6F7E5FA}" dt="2022-01-09T16:53:00.591" v="2750" actId="478"/>
          <ac:cxnSpMkLst>
            <pc:docMk/>
            <pc:sldMk cId="3396266754" sldId="269"/>
            <ac:cxnSpMk id="120" creationId="{2682AE96-13D8-4588-8951-204A6CE63900}"/>
          </ac:cxnSpMkLst>
        </pc:cxnChg>
        <pc:cxnChg chg="del mod topLvl">
          <ac:chgData name="李柏昇" userId="1d0a2fdc-271e-402f-8a39-6cfa190f93d6" providerId="ADAL" clId="{511AE13F-B20C-426F-BB2B-6552C6F7E5FA}" dt="2022-01-09T16:52:57.561" v="2746" actId="478"/>
          <ac:cxnSpMkLst>
            <pc:docMk/>
            <pc:sldMk cId="3396266754" sldId="269"/>
            <ac:cxnSpMk id="121" creationId="{F90F189A-1115-4D3B-95FF-69AE7BB1A412}"/>
          </ac:cxnSpMkLst>
        </pc:cxnChg>
        <pc:cxnChg chg="del mod topLvl">
          <ac:chgData name="李柏昇" userId="1d0a2fdc-271e-402f-8a39-6cfa190f93d6" providerId="ADAL" clId="{511AE13F-B20C-426F-BB2B-6552C6F7E5FA}" dt="2022-01-09T16:52:57.561" v="2746" actId="478"/>
          <ac:cxnSpMkLst>
            <pc:docMk/>
            <pc:sldMk cId="3396266754" sldId="269"/>
            <ac:cxnSpMk id="122" creationId="{34AF4C62-254A-482F-A343-2FF6A1E53A66}"/>
          </ac:cxnSpMkLst>
        </pc:cxnChg>
        <pc:cxnChg chg="del mod topLvl">
          <ac:chgData name="李柏昇" userId="1d0a2fdc-271e-402f-8a39-6cfa190f93d6" providerId="ADAL" clId="{511AE13F-B20C-426F-BB2B-6552C6F7E5FA}" dt="2022-01-09T16:52:59.908" v="2749" actId="478"/>
          <ac:cxnSpMkLst>
            <pc:docMk/>
            <pc:sldMk cId="3396266754" sldId="269"/>
            <ac:cxnSpMk id="123" creationId="{4B92ADFF-C7CB-47DA-AC58-DF1F08DB6FEA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47" creationId="{EBDE1906-145E-44B2-A781-C27E56EA6DFF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48" creationId="{21DAAFAB-9358-47BB-984F-211310F75DC6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51" creationId="{E332598D-3ED5-40CD-8FEE-7B5D586864DE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54" creationId="{7BEC9893-AF1C-433B-B3A5-32A589F47DB3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57" creationId="{309306DF-8BA0-4092-8597-3F48FBDBB670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60" creationId="{282F0930-1E90-4AEC-8639-B01D0C63EC32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63" creationId="{D0FFF84D-2765-4CC4-B805-3A34AE9151D2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64" creationId="{8399DD41-8F20-4B91-B05E-4F1D6E76597F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74" creationId="{1D283B63-4AA3-4A90-8D78-7167E0CF651C}"/>
          </ac:cxnSpMkLst>
        </pc:cxnChg>
        <pc:cxnChg chg="add mod">
          <ac:chgData name="李柏昇" userId="1d0a2fdc-271e-402f-8a39-6cfa190f93d6" providerId="ADAL" clId="{511AE13F-B20C-426F-BB2B-6552C6F7E5FA}" dt="2022-01-09T17:04:58.592" v="2980" actId="164"/>
          <ac:cxnSpMkLst>
            <pc:docMk/>
            <pc:sldMk cId="3396266754" sldId="269"/>
            <ac:cxnSpMk id="177" creationId="{4FE82EE2-82AF-4778-9BFA-AC38C86E513E}"/>
          </ac:cxnSpMkLst>
        </pc:cxnChg>
      </pc:sldChg>
      <pc:sldChg chg="del">
        <pc:chgData name="李柏昇" userId="1d0a2fdc-271e-402f-8a39-6cfa190f93d6" providerId="ADAL" clId="{511AE13F-B20C-426F-BB2B-6552C6F7E5FA}" dt="2022-01-09T18:24:44.381" v="4755" actId="47"/>
        <pc:sldMkLst>
          <pc:docMk/>
          <pc:sldMk cId="932498405" sldId="270"/>
        </pc:sldMkLst>
      </pc:sldChg>
      <pc:sldChg chg="del">
        <pc:chgData name="李柏昇" userId="1d0a2fdc-271e-402f-8a39-6cfa190f93d6" providerId="ADAL" clId="{511AE13F-B20C-426F-BB2B-6552C6F7E5FA}" dt="2022-01-09T18:24:34.370" v="4752" actId="47"/>
        <pc:sldMkLst>
          <pc:docMk/>
          <pc:sldMk cId="3335690284" sldId="271"/>
        </pc:sldMkLst>
      </pc:sldChg>
      <pc:sldChg chg="del">
        <pc:chgData name="李柏昇" userId="1d0a2fdc-271e-402f-8a39-6cfa190f93d6" providerId="ADAL" clId="{511AE13F-B20C-426F-BB2B-6552C6F7E5FA}" dt="2022-01-09T16:42:24.506" v="2690" actId="47"/>
        <pc:sldMkLst>
          <pc:docMk/>
          <pc:sldMk cId="2639983765" sldId="273"/>
        </pc:sldMkLst>
      </pc:sldChg>
      <pc:sldChg chg="modSp mod ord">
        <pc:chgData name="李柏昇" userId="1d0a2fdc-271e-402f-8a39-6cfa190f93d6" providerId="ADAL" clId="{511AE13F-B20C-426F-BB2B-6552C6F7E5FA}" dt="2022-01-09T16:40:43.513" v="2689" actId="20577"/>
        <pc:sldMkLst>
          <pc:docMk/>
          <pc:sldMk cId="926184573" sldId="275"/>
        </pc:sldMkLst>
        <pc:spChg chg="mod">
          <ac:chgData name="李柏昇" userId="1d0a2fdc-271e-402f-8a39-6cfa190f93d6" providerId="ADAL" clId="{511AE13F-B20C-426F-BB2B-6552C6F7E5FA}" dt="2022-01-09T16:40:43.513" v="2689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delSp modSp add mod replTag modNotesTx">
        <pc:chgData name="李柏昇" userId="1d0a2fdc-271e-402f-8a39-6cfa190f93d6" providerId="ADAL" clId="{511AE13F-B20C-426F-BB2B-6552C6F7E5FA}" dt="2022-01-09T14:15:21.991" v="1271" actId="5793"/>
        <pc:sldMkLst>
          <pc:docMk/>
          <pc:sldMk cId="2291413794" sldId="276"/>
        </pc:sldMkLst>
        <pc:spChg chg="mod">
          <ac:chgData name="李柏昇" userId="1d0a2fdc-271e-402f-8a39-6cfa190f93d6" providerId="ADAL" clId="{511AE13F-B20C-426F-BB2B-6552C6F7E5FA}" dt="2022-01-09T14:15:21.991" v="1271" actId="5793"/>
          <ac:spMkLst>
            <pc:docMk/>
            <pc:sldMk cId="2291413794" sldId="276"/>
            <ac:spMk id="9" creationId="{E8C7C1AE-55F0-4DD5-A6F2-126EF8CF8516}"/>
          </ac:spMkLst>
        </pc:spChg>
        <pc:picChg chg="del">
          <ac:chgData name="李柏昇" userId="1d0a2fdc-271e-402f-8a39-6cfa190f93d6" providerId="ADAL" clId="{511AE13F-B20C-426F-BB2B-6552C6F7E5FA}" dt="2022-01-09T13:47:38.971" v="690" actId="478"/>
          <ac:picMkLst>
            <pc:docMk/>
            <pc:sldMk cId="2291413794" sldId="276"/>
            <ac:picMk id="11" creationId="{7412A5FD-357F-493F-A7F8-55218E8B8813}"/>
          </ac:picMkLst>
        </pc:picChg>
        <pc:picChg chg="del">
          <ac:chgData name="李柏昇" userId="1d0a2fdc-271e-402f-8a39-6cfa190f93d6" providerId="ADAL" clId="{511AE13F-B20C-426F-BB2B-6552C6F7E5FA}" dt="2022-01-09T13:47:39.589" v="691" actId="478"/>
          <ac:picMkLst>
            <pc:docMk/>
            <pc:sldMk cId="2291413794" sldId="276"/>
            <ac:picMk id="12" creationId="{9BC624B2-5E29-4B34-98E1-3DBA7526D86B}"/>
          </ac:picMkLst>
        </pc:picChg>
        <pc:picChg chg="del">
          <ac:chgData name="李柏昇" userId="1d0a2fdc-271e-402f-8a39-6cfa190f93d6" providerId="ADAL" clId="{511AE13F-B20C-426F-BB2B-6552C6F7E5FA}" dt="2022-01-09T13:47:40.091" v="692" actId="478"/>
          <ac:picMkLst>
            <pc:docMk/>
            <pc:sldMk cId="2291413794" sldId="276"/>
            <ac:picMk id="14" creationId="{C774C449-47C0-48C9-A80F-B845C172CD26}"/>
          </ac:picMkLst>
        </pc:picChg>
      </pc:sldChg>
      <pc:sldChg chg="new del replTag">
        <pc:chgData name="李柏昇" userId="1d0a2fdc-271e-402f-8a39-6cfa190f93d6" providerId="ADAL" clId="{511AE13F-B20C-426F-BB2B-6552C6F7E5FA}" dt="2022-01-09T10:48:12.157" v="11" actId="47"/>
        <pc:sldMkLst>
          <pc:docMk/>
          <pc:sldMk cId="4276321709" sldId="276"/>
        </pc:sldMkLst>
      </pc:sldChg>
      <pc:sldChg chg="addSp delSp modSp add mod replTag">
        <pc:chgData name="李柏昇" userId="1d0a2fdc-271e-402f-8a39-6cfa190f93d6" providerId="ADAL" clId="{511AE13F-B20C-426F-BB2B-6552C6F7E5FA}" dt="2022-01-09T16:57:27.186" v="2814" actId="20577"/>
        <pc:sldMkLst>
          <pc:docMk/>
          <pc:sldMk cId="4194340494" sldId="277"/>
        </pc:sldMkLst>
        <pc:spChg chg="mod">
          <ac:chgData name="李柏昇" userId="1d0a2fdc-271e-402f-8a39-6cfa190f93d6" providerId="ADAL" clId="{511AE13F-B20C-426F-BB2B-6552C6F7E5FA}" dt="2022-01-09T14:29:16.985" v="1495" actId="20577"/>
          <ac:spMkLst>
            <pc:docMk/>
            <pc:sldMk cId="4194340494" sldId="277"/>
            <ac:spMk id="2" creationId="{D543047E-FBFD-4F79-BCA5-10E69740F030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5" creationId="{A6060700-CFDF-4E01-AC50-2DB0C3949101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8" creationId="{1EEB60C0-A936-4FAB-8F33-88F8F49835EC}"/>
          </ac:spMkLst>
        </pc:spChg>
        <pc:spChg chg="mod">
          <ac:chgData name="李柏昇" userId="1d0a2fdc-271e-402f-8a39-6cfa190f93d6" providerId="ADAL" clId="{511AE13F-B20C-426F-BB2B-6552C6F7E5FA}" dt="2022-01-09T16:57:27.186" v="2814" actId="20577"/>
          <ac:spMkLst>
            <pc:docMk/>
            <pc:sldMk cId="4194340494" sldId="277"/>
            <ac:spMk id="9" creationId="{E8C7C1AE-55F0-4DD5-A6F2-126EF8CF8516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10" creationId="{1054FFA2-B641-4DC5-A420-B0F003BBE424}"/>
          </ac:spMkLst>
        </pc:spChg>
        <pc:spChg chg="add mod">
          <ac:chgData name="李柏昇" userId="1d0a2fdc-271e-402f-8a39-6cfa190f93d6" providerId="ADAL" clId="{511AE13F-B20C-426F-BB2B-6552C6F7E5FA}" dt="2022-01-09T16:57:12.183" v="2808" actId="20577"/>
          <ac:spMkLst>
            <pc:docMk/>
            <pc:sldMk cId="4194340494" sldId="277"/>
            <ac:spMk id="11" creationId="{C2ADD5C1-9B40-4824-BF92-E6EE73519186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12" creationId="{CA4177FF-54F2-4AF4-A0DC-98955B68A9D6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13" creationId="{680CB6DA-B55E-4D94-90CB-D438B0E7EE9E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14" creationId="{15D25E93-2E5B-4FF8-A1E7-BE73BE4F087A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65" creationId="{1602BE01-CB46-4B2E-A7CC-A86C88B9054F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66" creationId="{81DB11D7-C3C0-4B0C-A07B-39A0E2C0D000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67" creationId="{816379A7-F50C-40FB-B537-DBF83DBB4290}"/>
          </ac:spMkLst>
        </pc:spChg>
        <pc:spChg chg="add del mod">
          <ac:chgData name="李柏昇" userId="1d0a2fdc-271e-402f-8a39-6cfa190f93d6" providerId="ADAL" clId="{511AE13F-B20C-426F-BB2B-6552C6F7E5FA}" dt="2022-01-09T14:14:30.480" v="1250" actId="478"/>
          <ac:spMkLst>
            <pc:docMk/>
            <pc:sldMk cId="4194340494" sldId="277"/>
            <ac:spMk id="68" creationId="{76BE65D7-02BA-46F7-A422-6941C5593E43}"/>
          </ac:spMkLst>
        </pc:spChg>
        <pc:spChg chg="add del mod">
          <ac:chgData name="李柏昇" userId="1d0a2fdc-271e-402f-8a39-6cfa190f93d6" providerId="ADAL" clId="{511AE13F-B20C-426F-BB2B-6552C6F7E5FA}" dt="2022-01-09T14:14:19.857" v="1243"/>
          <ac:spMkLst>
            <pc:docMk/>
            <pc:sldMk cId="4194340494" sldId="277"/>
            <ac:spMk id="69" creationId="{82A50EF6-2400-4D29-994E-E4C63DD40D17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73" creationId="{32062FEF-1682-4536-9D43-5016A09D119E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74" creationId="{B29A11FB-47C8-4CC8-ABCB-A7A5A7089D9F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75" creationId="{CACCC946-0B2F-473B-800A-F6ED56A4CF97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76" creationId="{A3C9A84D-5E1F-4C50-8913-A6B794F299E3}"/>
          </ac:spMkLst>
        </pc:spChg>
        <pc:spChg chg="add mod">
          <ac:chgData name="李柏昇" userId="1d0a2fdc-271e-402f-8a39-6cfa190f93d6" providerId="ADAL" clId="{511AE13F-B20C-426F-BB2B-6552C6F7E5FA}" dt="2022-01-09T14:21:53.663" v="1352" actId="164"/>
          <ac:spMkLst>
            <pc:docMk/>
            <pc:sldMk cId="4194340494" sldId="277"/>
            <ac:spMk id="77" creationId="{FB8AB493-18B0-4F9B-BD6E-751B8C47F87C}"/>
          </ac:spMkLst>
        </pc:spChg>
        <pc:grpChg chg="add mod">
          <ac:chgData name="李柏昇" userId="1d0a2fdc-271e-402f-8a39-6cfa190f93d6" providerId="ADAL" clId="{511AE13F-B20C-426F-BB2B-6552C6F7E5FA}" dt="2022-01-09T14:21:55.708" v="1354" actId="1076"/>
          <ac:grpSpMkLst>
            <pc:docMk/>
            <pc:sldMk cId="4194340494" sldId="277"/>
            <ac:grpSpMk id="78" creationId="{E12F4828-C9FA-47C2-A30B-87EF6E5D7D20}"/>
          </ac:grpSpMkLst>
        </pc:grpChg>
        <pc:picChg chg="add del mod">
          <ac:chgData name="李柏昇" userId="1d0a2fdc-271e-402f-8a39-6cfa190f93d6" providerId="ADAL" clId="{511AE13F-B20C-426F-BB2B-6552C6F7E5FA}" dt="2022-01-09T14:05:42.935" v="1096" actId="478"/>
          <ac:picMkLst>
            <pc:docMk/>
            <pc:sldMk cId="4194340494" sldId="277"/>
            <ac:picMk id="4" creationId="{2D7D2646-1F3D-4D68-9ED4-1200ADA86B77}"/>
          </ac:picMkLst>
        </pc:pic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15" creationId="{CE896770-EC7D-4F5A-864B-4CF669F12CAE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17" creationId="{C54F483C-F516-435B-8673-949DA263855D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18" creationId="{CD670709-F1B8-48E7-89F2-F94CA7A3277D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22" creationId="{0757C168-4121-4C62-8E61-90FB0E25EF94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25" creationId="{F3F4FD1F-9FAD-4B8B-9C59-72D14DA794CA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28" creationId="{DBBED726-01FF-419F-9675-4E5619A49ACA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31" creationId="{B628B982-AD28-4F3C-969B-6BFAD79B8695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34" creationId="{76EC3D77-F1FF-4C5E-8F95-17F60123E967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47" creationId="{54710DB4-80DA-4203-A717-485A4F7ADD76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50" creationId="{C6E611EA-33AA-450A-ABA8-32B39B26470D}"/>
          </ac:cxnSpMkLst>
        </pc:cxnChg>
        <pc:cxnChg chg="add mod">
          <ac:chgData name="李柏昇" userId="1d0a2fdc-271e-402f-8a39-6cfa190f93d6" providerId="ADAL" clId="{511AE13F-B20C-426F-BB2B-6552C6F7E5FA}" dt="2022-01-09T14:21:53.663" v="1352" actId="164"/>
          <ac:cxnSpMkLst>
            <pc:docMk/>
            <pc:sldMk cId="4194340494" sldId="277"/>
            <ac:cxnSpMk id="62" creationId="{3675776C-1183-417B-8114-C65F2A31C2F2}"/>
          </ac:cxnSpMkLst>
        </pc:cxnChg>
      </pc:sldChg>
      <pc:sldChg chg="addSp delSp modSp add mod replTag modNotesTx">
        <pc:chgData name="李柏昇" userId="1d0a2fdc-271e-402f-8a39-6cfa190f93d6" providerId="ADAL" clId="{511AE13F-B20C-426F-BB2B-6552C6F7E5FA}" dt="2022-01-09T16:10:20.066" v="2227" actId="478"/>
        <pc:sldMkLst>
          <pc:docMk/>
          <pc:sldMk cId="3395606978" sldId="278"/>
        </pc:sldMkLst>
        <pc:spChg chg="mod">
          <ac:chgData name="李柏昇" userId="1d0a2fdc-271e-402f-8a39-6cfa190f93d6" providerId="ADAL" clId="{511AE13F-B20C-426F-BB2B-6552C6F7E5FA}" dt="2022-01-09T14:29:48.285" v="1496"/>
          <ac:spMkLst>
            <pc:docMk/>
            <pc:sldMk cId="3395606978" sldId="278"/>
            <ac:spMk id="2" creationId="{D543047E-FBFD-4F79-BCA5-10E69740F030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5" creationId="{A6060700-CFDF-4E01-AC50-2DB0C3949101}"/>
          </ac:spMkLst>
        </pc:spChg>
        <pc:spChg chg="del">
          <ac:chgData name="李柏昇" userId="1d0a2fdc-271e-402f-8a39-6cfa190f93d6" providerId="ADAL" clId="{511AE13F-B20C-426F-BB2B-6552C6F7E5FA}" dt="2022-01-09T14:21:05.497" v="1337" actId="478"/>
          <ac:spMkLst>
            <pc:docMk/>
            <pc:sldMk cId="3395606978" sldId="278"/>
            <ac:spMk id="8" creationId="{1EEB60C0-A936-4FAB-8F33-88F8F49835EC}"/>
          </ac:spMkLst>
        </pc:spChg>
        <pc:spChg chg="del mod">
          <ac:chgData name="李柏昇" userId="1d0a2fdc-271e-402f-8a39-6cfa190f93d6" providerId="ADAL" clId="{511AE13F-B20C-426F-BB2B-6552C6F7E5FA}" dt="2022-01-09T14:56:24.556" v="2038" actId="478"/>
          <ac:spMkLst>
            <pc:docMk/>
            <pc:sldMk cId="3395606978" sldId="278"/>
            <ac:spMk id="9" creationId="{E8C7C1AE-55F0-4DD5-A6F2-126EF8CF8516}"/>
          </ac:spMkLst>
        </pc:spChg>
        <pc:spChg chg="del mod">
          <ac:chgData name="李柏昇" userId="1d0a2fdc-271e-402f-8a39-6cfa190f93d6" providerId="ADAL" clId="{511AE13F-B20C-426F-BB2B-6552C6F7E5FA}" dt="2022-01-09T14:21:07.434" v="1340" actId="478"/>
          <ac:spMkLst>
            <pc:docMk/>
            <pc:sldMk cId="3395606978" sldId="278"/>
            <ac:spMk id="10" creationId="{1054FFA2-B641-4DC5-A420-B0F003BBE424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11" creationId="{C2ADD5C1-9B40-4824-BF92-E6EE73519186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12" creationId="{CA4177FF-54F2-4AF4-A0DC-98955B68A9D6}"/>
          </ac:spMkLst>
        </pc:spChg>
        <pc:spChg chg="del">
          <ac:chgData name="李柏昇" userId="1d0a2fdc-271e-402f-8a39-6cfa190f93d6" providerId="ADAL" clId="{511AE13F-B20C-426F-BB2B-6552C6F7E5FA}" dt="2022-01-09T14:21:06.342" v="1338" actId="478"/>
          <ac:spMkLst>
            <pc:docMk/>
            <pc:sldMk cId="3395606978" sldId="278"/>
            <ac:spMk id="13" creationId="{680CB6DA-B55E-4D94-90CB-D438B0E7EE9E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14" creationId="{15D25E93-2E5B-4FF8-A1E7-BE73BE4F087A}"/>
          </ac:spMkLst>
        </pc:spChg>
        <pc:spChg chg="add del mod">
          <ac:chgData name="李柏昇" userId="1d0a2fdc-271e-402f-8a39-6cfa190f93d6" providerId="ADAL" clId="{511AE13F-B20C-426F-BB2B-6552C6F7E5FA}" dt="2022-01-09T14:56:26.976" v="2040" actId="478"/>
          <ac:spMkLst>
            <pc:docMk/>
            <pc:sldMk cId="3395606978" sldId="278"/>
            <ac:spMk id="20" creationId="{03747932-A541-4773-86F3-8485B0D8BC33}"/>
          </ac:spMkLst>
        </pc:spChg>
        <pc:spChg chg="add del mod">
          <ac:chgData name="李柏昇" userId="1d0a2fdc-271e-402f-8a39-6cfa190f93d6" providerId="ADAL" clId="{511AE13F-B20C-426F-BB2B-6552C6F7E5FA}" dt="2022-01-09T15:51:08.137" v="2077" actId="478"/>
          <ac:spMkLst>
            <pc:docMk/>
            <pc:sldMk cId="3395606978" sldId="278"/>
            <ac:spMk id="21" creationId="{F5DB677B-BCAC-4D1D-B0CE-387100EA77AC}"/>
          </ac:spMkLst>
        </pc:spChg>
        <pc:spChg chg="add del mod">
          <ac:chgData name="李柏昇" userId="1d0a2fdc-271e-402f-8a39-6cfa190f93d6" providerId="ADAL" clId="{511AE13F-B20C-426F-BB2B-6552C6F7E5FA}" dt="2022-01-09T16:10:20.066" v="2227" actId="478"/>
          <ac:spMkLst>
            <pc:docMk/>
            <pc:sldMk cId="3395606978" sldId="278"/>
            <ac:spMk id="23" creationId="{C2F10A97-104E-4C37-B20F-A71C28978FCA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35" creationId="{1BFCCFEE-7456-48EE-896A-428BC5BB486E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36" creationId="{E198C350-0782-4907-A58A-0ED54076FF06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37" creationId="{FF2ED69A-6F0B-4548-9A3F-7BBA5ED864DB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38" creationId="{530A85D5-2B9A-4C11-8071-8669695A8F3A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39" creationId="{26CB5648-8D2F-4ECF-9DD8-D66E80C4B297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40" creationId="{AF367522-01C9-4292-8487-6DCA81E8E259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41" creationId="{920F4409-5490-4B09-B0C5-9AA8D0F1E9F5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55" creationId="{0148E2F8-B884-4D4E-B248-366B04543C74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56" creationId="{0DE69F50-845D-4339-9E05-7EDE3FE101C0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57" creationId="{4485B3E5-6101-40D9-B537-B6FA828DEF09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58" creationId="{D24D77EA-BB0C-4B08-AF6E-D560B92BEB4E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59" creationId="{2159F87B-2166-4920-861C-34904306116A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60" creationId="{8AA6ECBA-A8B2-477A-B6BC-F59E0CB99034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61" creationId="{E29AF983-A1AE-4872-80C5-53F7E6A4D863}"/>
          </ac:spMkLst>
        </pc:spChg>
        <pc:spChg chg="mod">
          <ac:chgData name="李柏昇" userId="1d0a2fdc-271e-402f-8a39-6cfa190f93d6" providerId="ADAL" clId="{511AE13F-B20C-426F-BB2B-6552C6F7E5FA}" dt="2022-01-09T14:24:00.720" v="1452" actId="404"/>
          <ac:spMkLst>
            <pc:docMk/>
            <pc:sldMk cId="3395606978" sldId="278"/>
            <ac:spMk id="63" creationId="{F5520871-BCE2-4A11-81F8-59FE0E281266}"/>
          </ac:spMkLst>
        </pc:spChg>
        <pc:spChg chg="add mod">
          <ac:chgData name="李柏昇" userId="1d0a2fdc-271e-402f-8a39-6cfa190f93d6" providerId="ADAL" clId="{511AE13F-B20C-426F-BB2B-6552C6F7E5FA}" dt="2022-01-09T15:52:47.646" v="2081" actId="1076"/>
          <ac:spMkLst>
            <pc:docMk/>
            <pc:sldMk cId="3395606978" sldId="278"/>
            <ac:spMk id="64" creationId="{8E60C766-D5B8-49D5-8951-FBEB369DC219}"/>
          </ac:spMkLst>
        </pc:spChg>
        <pc:spChg chg="del">
          <ac:chgData name="李柏昇" userId="1d0a2fdc-271e-402f-8a39-6cfa190f93d6" providerId="ADAL" clId="{511AE13F-B20C-426F-BB2B-6552C6F7E5FA}" dt="2022-01-09T14:21:08.882" v="1341" actId="478"/>
          <ac:spMkLst>
            <pc:docMk/>
            <pc:sldMk cId="3395606978" sldId="278"/>
            <ac:spMk id="65" creationId="{1602BE01-CB46-4B2E-A7CC-A86C88B9054F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66" creationId="{81DB11D7-C3C0-4B0C-A07B-39A0E2C0D000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67" creationId="{816379A7-F50C-40FB-B537-DBF83DBB4290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73" creationId="{32062FEF-1682-4536-9D43-5016A09D119E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74" creationId="{B29A11FB-47C8-4CC8-ABCB-A7A5A7089D9F}"/>
          </ac:spMkLst>
        </pc:spChg>
        <pc:spChg chg="del mod">
          <ac:chgData name="李柏昇" userId="1d0a2fdc-271e-402f-8a39-6cfa190f93d6" providerId="ADAL" clId="{511AE13F-B20C-426F-BB2B-6552C6F7E5FA}" dt="2022-01-09T14:21:10.216" v="1343" actId="478"/>
          <ac:spMkLst>
            <pc:docMk/>
            <pc:sldMk cId="3395606978" sldId="278"/>
            <ac:spMk id="75" creationId="{CACCC946-0B2F-473B-800A-F6ED56A4CF97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76" creationId="{A3C9A84D-5E1F-4C50-8913-A6B794F299E3}"/>
          </ac:spMkLst>
        </pc:spChg>
        <pc:spChg chg="del">
          <ac:chgData name="李柏昇" userId="1d0a2fdc-271e-402f-8a39-6cfa190f93d6" providerId="ADAL" clId="{511AE13F-B20C-426F-BB2B-6552C6F7E5FA}" dt="2022-01-09T14:21:03.594" v="1336" actId="478"/>
          <ac:spMkLst>
            <pc:docMk/>
            <pc:sldMk cId="3395606978" sldId="278"/>
            <ac:spMk id="77" creationId="{FB8AB493-18B0-4F9B-BD6E-751B8C47F87C}"/>
          </ac:spMkLst>
        </pc:spChg>
        <pc:grpChg chg="add mod">
          <ac:chgData name="李柏昇" userId="1d0a2fdc-271e-402f-8a39-6cfa190f93d6" providerId="ADAL" clId="{511AE13F-B20C-426F-BB2B-6552C6F7E5FA}" dt="2022-01-09T14:24:00.720" v="1452" actId="404"/>
          <ac:grpSpMkLst>
            <pc:docMk/>
            <pc:sldMk cId="3395606978" sldId="278"/>
            <ac:grpSpMk id="33" creationId="{8DA41F14-8C82-4D9F-8270-E29F21AAA6EA}"/>
          </ac:grpSpMkLst>
        </pc:grpChg>
        <pc:picChg chg="add mod">
          <ac:chgData name="李柏昇" userId="1d0a2fdc-271e-402f-8a39-6cfa190f93d6" providerId="ADAL" clId="{511AE13F-B20C-426F-BB2B-6552C6F7E5FA}" dt="2022-01-09T14:22:11.593" v="1362" actId="1076"/>
          <ac:picMkLst>
            <pc:docMk/>
            <pc:sldMk cId="3395606978" sldId="278"/>
            <ac:picMk id="4" creationId="{4EF751FE-37A9-4707-9BA3-D285B59F17E0}"/>
          </ac:picMkLst>
        </pc:picChg>
        <pc:picChg chg="add mod">
          <ac:chgData name="李柏昇" userId="1d0a2fdc-271e-402f-8a39-6cfa190f93d6" providerId="ADAL" clId="{511AE13F-B20C-426F-BB2B-6552C6F7E5FA}" dt="2022-01-09T15:40:40.092" v="2073" actId="1076"/>
          <ac:picMkLst>
            <pc:docMk/>
            <pc:sldMk cId="3395606978" sldId="278"/>
            <ac:picMk id="16" creationId="{638054FA-FB47-49AB-9AAD-DDE49B53B4C1}"/>
          </ac:picMkLst>
        </pc:pic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15" creationId="{CE896770-EC7D-4F5A-864B-4CF669F12CAE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17" creationId="{C54F483C-F516-435B-8673-949DA263855D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18" creationId="{CD670709-F1B8-48E7-89F2-F94CA7A3277D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22" creationId="{0757C168-4121-4C62-8E61-90FB0E25EF94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25" creationId="{F3F4FD1F-9FAD-4B8B-9C59-72D14DA794CA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28" creationId="{DBBED726-01FF-419F-9675-4E5619A49ACA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31" creationId="{B628B982-AD28-4F3C-969B-6BFAD79B8695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34" creationId="{76EC3D77-F1FF-4C5E-8F95-17F60123E967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2" creationId="{7D9A7C33-5975-424F-A18C-4A4376D773EE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3" creationId="{21DA8E41-AFC2-4DCC-B402-F52CAE4C3CE4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4" creationId="{66C76998-8412-4CC9-8EA5-346322410CA5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5" creationId="{1252042F-E2A6-48B7-8710-CFA3A73C1292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6" creationId="{73B0F505-89F3-45F6-A5C6-5E1770EF30AE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47" creationId="{54710DB4-80DA-4203-A717-485A4F7ADD76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8" creationId="{951E1BF3-92C2-46AA-949C-5A0A14E70082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49" creationId="{796F5852-90DB-4114-9A35-7BEA4AD33D74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50" creationId="{C6E611EA-33AA-450A-ABA8-32B39B26470D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51" creationId="{582AED2C-3140-4858-889E-5B951A425C88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52" creationId="{673C130A-4B5A-437F-AE54-E5D14CE3EF2C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53" creationId="{C47CCCFE-E893-495C-98BD-60C6879C4D7C}"/>
          </ac:cxnSpMkLst>
        </pc:cxnChg>
        <pc:cxnChg chg="mod">
          <ac:chgData name="李柏昇" userId="1d0a2fdc-271e-402f-8a39-6cfa190f93d6" providerId="ADAL" clId="{511AE13F-B20C-426F-BB2B-6552C6F7E5FA}" dt="2022-01-09T14:24:00.720" v="1452" actId="404"/>
          <ac:cxnSpMkLst>
            <pc:docMk/>
            <pc:sldMk cId="3395606978" sldId="278"/>
            <ac:cxnSpMk id="54" creationId="{412DB95D-E987-48CA-98F9-D2105B37C475}"/>
          </ac:cxnSpMkLst>
        </pc:cxnChg>
        <pc:cxnChg chg="del mod">
          <ac:chgData name="李柏昇" userId="1d0a2fdc-271e-402f-8a39-6cfa190f93d6" providerId="ADAL" clId="{511AE13F-B20C-426F-BB2B-6552C6F7E5FA}" dt="2022-01-09T14:21:03.594" v="1336" actId="478"/>
          <ac:cxnSpMkLst>
            <pc:docMk/>
            <pc:sldMk cId="3395606978" sldId="278"/>
            <ac:cxnSpMk id="62" creationId="{3675776C-1183-417B-8114-C65F2A31C2F2}"/>
          </ac:cxnSpMkLst>
        </pc:cxnChg>
      </pc:sldChg>
      <pc:sldChg chg="delSp modSp add del mod replTag">
        <pc:chgData name="李柏昇" userId="1d0a2fdc-271e-402f-8a39-6cfa190f93d6" providerId="ADAL" clId="{511AE13F-B20C-426F-BB2B-6552C6F7E5FA}" dt="2022-01-09T14:52:36.360" v="1966" actId="47"/>
        <pc:sldMkLst>
          <pc:docMk/>
          <pc:sldMk cId="4102070209" sldId="279"/>
        </pc:sldMkLst>
        <pc:spChg chg="mod">
          <ac:chgData name="李柏昇" userId="1d0a2fdc-271e-402f-8a39-6cfa190f93d6" providerId="ADAL" clId="{511AE13F-B20C-426F-BB2B-6552C6F7E5FA}" dt="2022-01-09T14:32:01.744" v="1592" actId="20577"/>
          <ac:spMkLst>
            <pc:docMk/>
            <pc:sldMk cId="4102070209" sldId="279"/>
            <ac:spMk id="9" creationId="{E8C7C1AE-55F0-4DD5-A6F2-126EF8CF8516}"/>
          </ac:spMkLst>
        </pc:spChg>
        <pc:spChg chg="mod">
          <ac:chgData name="李柏昇" userId="1d0a2fdc-271e-402f-8a39-6cfa190f93d6" providerId="ADAL" clId="{511AE13F-B20C-426F-BB2B-6552C6F7E5FA}" dt="2022-01-09T14:30:56.190" v="1501" actId="6549"/>
          <ac:spMkLst>
            <pc:docMk/>
            <pc:sldMk cId="4102070209" sldId="279"/>
            <ac:spMk id="36" creationId="{E198C350-0782-4907-A58A-0ED54076FF06}"/>
          </ac:spMkLst>
        </pc:spChg>
        <pc:grpChg chg="del mod">
          <ac:chgData name="李柏昇" userId="1d0a2fdc-271e-402f-8a39-6cfa190f93d6" providerId="ADAL" clId="{511AE13F-B20C-426F-BB2B-6552C6F7E5FA}" dt="2022-01-09T14:30:57.373" v="1503" actId="478"/>
          <ac:grpSpMkLst>
            <pc:docMk/>
            <pc:sldMk cId="4102070209" sldId="279"/>
            <ac:grpSpMk id="33" creationId="{8DA41F14-8C82-4D9F-8270-E29F21AAA6EA}"/>
          </ac:grpSpMkLst>
        </pc:grpChg>
        <pc:picChg chg="del">
          <ac:chgData name="李柏昇" userId="1d0a2fdc-271e-402f-8a39-6cfa190f93d6" providerId="ADAL" clId="{511AE13F-B20C-426F-BB2B-6552C6F7E5FA}" dt="2022-01-09T14:30:54.860" v="1500" actId="478"/>
          <ac:picMkLst>
            <pc:docMk/>
            <pc:sldMk cId="4102070209" sldId="279"/>
            <ac:picMk id="4" creationId="{4EF751FE-37A9-4707-9BA3-D285B59F17E0}"/>
          </ac:picMkLst>
        </pc:picChg>
        <pc:picChg chg="del mod">
          <ac:chgData name="李柏昇" userId="1d0a2fdc-271e-402f-8a39-6cfa190f93d6" providerId="ADAL" clId="{511AE13F-B20C-426F-BB2B-6552C6F7E5FA}" dt="2022-01-09T14:30:59.157" v="1505" actId="478"/>
          <ac:picMkLst>
            <pc:docMk/>
            <pc:sldMk cId="4102070209" sldId="279"/>
            <ac:picMk id="16" creationId="{638054FA-FB47-49AB-9AAD-DDE49B53B4C1}"/>
          </ac:picMkLst>
        </pc:pic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2" creationId="{7D9A7C33-5975-424F-A18C-4A4376D773EE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3" creationId="{21DA8E41-AFC2-4DCC-B402-F52CAE4C3CE4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4" creationId="{66C76998-8412-4CC9-8EA5-346322410CA5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5" creationId="{1252042F-E2A6-48B7-8710-CFA3A73C1292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6" creationId="{73B0F505-89F3-45F6-A5C6-5E1770EF30AE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8" creationId="{951E1BF3-92C2-46AA-949C-5A0A14E70082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49" creationId="{796F5852-90DB-4114-9A35-7BEA4AD33D74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51" creationId="{582AED2C-3140-4858-889E-5B951A425C88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52" creationId="{673C130A-4B5A-437F-AE54-E5D14CE3EF2C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53" creationId="{C47CCCFE-E893-495C-98BD-60C6879C4D7C}"/>
          </ac:cxnSpMkLst>
        </pc:cxnChg>
        <pc:cxnChg chg="mod">
          <ac:chgData name="李柏昇" userId="1d0a2fdc-271e-402f-8a39-6cfa190f93d6" providerId="ADAL" clId="{511AE13F-B20C-426F-BB2B-6552C6F7E5FA}" dt="2022-01-09T14:30:57.373" v="1503" actId="478"/>
          <ac:cxnSpMkLst>
            <pc:docMk/>
            <pc:sldMk cId="4102070209" sldId="279"/>
            <ac:cxnSpMk id="54" creationId="{412DB95D-E987-48CA-98F9-D2105B37C475}"/>
          </ac:cxnSpMkLst>
        </pc:cxnChg>
      </pc:sldChg>
      <pc:sldChg chg="addSp delSp modSp add mod ord replTag">
        <pc:chgData name="李柏昇" userId="1d0a2fdc-271e-402f-8a39-6cfa190f93d6" providerId="ADAL" clId="{511AE13F-B20C-426F-BB2B-6552C6F7E5FA}" dt="2022-01-09T14:56:56.432" v="2064" actId="478"/>
        <pc:sldMkLst>
          <pc:docMk/>
          <pc:sldMk cId="2486169633" sldId="280"/>
        </pc:sldMkLst>
        <pc:spChg chg="mod">
          <ac:chgData name="李柏昇" userId="1d0a2fdc-271e-402f-8a39-6cfa190f93d6" providerId="ADAL" clId="{511AE13F-B20C-426F-BB2B-6552C6F7E5FA}" dt="2022-01-09T14:56:50.528" v="2063" actId="1037"/>
          <ac:spMkLst>
            <pc:docMk/>
            <pc:sldMk cId="2486169633" sldId="280"/>
            <ac:spMk id="9" creationId="{E8C7C1AE-55F0-4DD5-A6F2-126EF8CF8516}"/>
          </ac:spMkLst>
        </pc:spChg>
        <pc:spChg chg="add del mod">
          <ac:chgData name="李柏昇" userId="1d0a2fdc-271e-402f-8a39-6cfa190f93d6" providerId="ADAL" clId="{511AE13F-B20C-426F-BB2B-6552C6F7E5FA}" dt="2022-01-09T14:56:56.432" v="2064" actId="478"/>
          <ac:spMkLst>
            <pc:docMk/>
            <pc:sldMk cId="2486169633" sldId="280"/>
            <ac:spMk id="34" creationId="{17EFDA45-E07B-4924-BDE8-1E175B7C2909}"/>
          </ac:spMkLst>
        </pc:spChg>
        <pc:grpChg chg="del">
          <ac:chgData name="李柏昇" userId="1d0a2fdc-271e-402f-8a39-6cfa190f93d6" providerId="ADAL" clId="{511AE13F-B20C-426F-BB2B-6552C6F7E5FA}" dt="2022-01-09T14:32:51.162" v="1596" actId="478"/>
          <ac:grpSpMkLst>
            <pc:docMk/>
            <pc:sldMk cId="2486169633" sldId="280"/>
            <ac:grpSpMk id="33" creationId="{8DA41F14-8C82-4D9F-8270-E29F21AAA6EA}"/>
          </ac:grpSpMkLst>
        </pc:grpChg>
        <pc:picChg chg="del">
          <ac:chgData name="李柏昇" userId="1d0a2fdc-271e-402f-8a39-6cfa190f93d6" providerId="ADAL" clId="{511AE13F-B20C-426F-BB2B-6552C6F7E5FA}" dt="2022-01-09T14:32:49.672" v="1595" actId="478"/>
          <ac:picMkLst>
            <pc:docMk/>
            <pc:sldMk cId="2486169633" sldId="280"/>
            <ac:picMk id="4" creationId="{4EF751FE-37A9-4707-9BA3-D285B59F17E0}"/>
          </ac:picMkLst>
        </pc:picChg>
        <pc:picChg chg="del mod">
          <ac:chgData name="李柏昇" userId="1d0a2fdc-271e-402f-8a39-6cfa190f93d6" providerId="ADAL" clId="{511AE13F-B20C-426F-BB2B-6552C6F7E5FA}" dt="2022-01-09T14:32:53.397" v="1598" actId="478"/>
          <ac:picMkLst>
            <pc:docMk/>
            <pc:sldMk cId="2486169633" sldId="280"/>
            <ac:picMk id="16" creationId="{638054FA-FB47-49AB-9AAD-DDE49B53B4C1}"/>
          </ac:picMkLst>
        </pc:pic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2" creationId="{7D9A7C33-5975-424F-A18C-4A4376D773EE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3" creationId="{21DA8E41-AFC2-4DCC-B402-F52CAE4C3CE4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4" creationId="{66C76998-8412-4CC9-8EA5-346322410CA5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5" creationId="{1252042F-E2A6-48B7-8710-CFA3A73C1292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6" creationId="{73B0F505-89F3-45F6-A5C6-5E1770EF30AE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8" creationId="{951E1BF3-92C2-46AA-949C-5A0A14E70082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49" creationId="{796F5852-90DB-4114-9A35-7BEA4AD33D74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51" creationId="{582AED2C-3140-4858-889E-5B951A425C88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52" creationId="{673C130A-4B5A-437F-AE54-E5D14CE3EF2C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53" creationId="{C47CCCFE-E893-495C-98BD-60C6879C4D7C}"/>
          </ac:cxnSpMkLst>
        </pc:cxnChg>
        <pc:cxnChg chg="mod">
          <ac:chgData name="李柏昇" userId="1d0a2fdc-271e-402f-8a39-6cfa190f93d6" providerId="ADAL" clId="{511AE13F-B20C-426F-BB2B-6552C6F7E5FA}" dt="2022-01-09T14:32:51.162" v="1596" actId="478"/>
          <ac:cxnSpMkLst>
            <pc:docMk/>
            <pc:sldMk cId="2486169633" sldId="280"/>
            <ac:cxnSpMk id="54" creationId="{412DB95D-E987-48CA-98F9-D2105B37C475}"/>
          </ac:cxnSpMkLst>
        </pc:cxnChg>
      </pc:sldChg>
      <pc:sldChg chg="addSp delSp modSp add mod ord addAnim delAnim modAnim replTag">
        <pc:chgData name="李柏昇" userId="1d0a2fdc-271e-402f-8a39-6cfa190f93d6" providerId="ADAL" clId="{511AE13F-B20C-426F-BB2B-6552C6F7E5FA}" dt="2022-01-09T16:20:34.543" v="2231"/>
        <pc:sldMkLst>
          <pc:docMk/>
          <pc:sldMk cId="3457796019" sldId="281"/>
        </pc:sldMkLst>
        <pc:spChg chg="mod">
          <ac:chgData name="李柏昇" userId="1d0a2fdc-271e-402f-8a39-6cfa190f93d6" providerId="ADAL" clId="{511AE13F-B20C-426F-BB2B-6552C6F7E5FA}" dt="2022-01-09T14:52:44.356" v="1980" actId="20577"/>
          <ac:spMkLst>
            <pc:docMk/>
            <pc:sldMk cId="3457796019" sldId="281"/>
            <ac:spMk id="9" creationId="{E8C7C1AE-55F0-4DD5-A6F2-126EF8CF8516}"/>
          </ac:spMkLst>
        </pc:spChg>
        <pc:spChg chg="add del mod">
          <ac:chgData name="李柏昇" userId="1d0a2fdc-271e-402f-8a39-6cfa190f93d6" providerId="ADAL" clId="{511AE13F-B20C-426F-BB2B-6552C6F7E5FA}" dt="2022-01-09T15:53:10.861" v="2090"/>
          <ac:spMkLst>
            <pc:docMk/>
            <pc:sldMk cId="3457796019" sldId="281"/>
            <ac:spMk id="10" creationId="{67FBE6A3-4502-4CAE-B442-B0E84C6F66F2}"/>
          </ac:spMkLst>
        </pc:spChg>
        <pc:spChg chg="add mod">
          <ac:chgData name="李柏昇" userId="1d0a2fdc-271e-402f-8a39-6cfa190f93d6" providerId="ADAL" clId="{511AE13F-B20C-426F-BB2B-6552C6F7E5FA}" dt="2022-01-09T16:01:22.672" v="2151" actId="14100"/>
          <ac:spMkLst>
            <pc:docMk/>
            <pc:sldMk cId="3457796019" sldId="281"/>
            <ac:spMk id="11" creationId="{5214EB82-D3F6-4275-B68A-CD49E5AF1B57}"/>
          </ac:spMkLst>
        </pc:spChg>
        <pc:spChg chg="add del mod">
          <ac:chgData name="李柏昇" userId="1d0a2fdc-271e-402f-8a39-6cfa190f93d6" providerId="ADAL" clId="{511AE13F-B20C-426F-BB2B-6552C6F7E5FA}" dt="2022-01-09T15:57:23.171" v="2135" actId="478"/>
          <ac:spMkLst>
            <pc:docMk/>
            <pc:sldMk cId="3457796019" sldId="281"/>
            <ac:spMk id="47" creationId="{D438D832-C6E9-4394-8097-A56D0FB967A8}"/>
          </ac:spMkLst>
        </pc:spChg>
        <pc:spChg chg="add mod">
          <ac:chgData name="李柏昇" userId="1d0a2fdc-271e-402f-8a39-6cfa190f93d6" providerId="ADAL" clId="{511AE13F-B20C-426F-BB2B-6552C6F7E5FA}" dt="2022-01-09T16:06:41.310" v="2201" actId="1076"/>
          <ac:spMkLst>
            <pc:docMk/>
            <pc:sldMk cId="3457796019" sldId="281"/>
            <ac:spMk id="50" creationId="{0FA3BABA-BD98-4B66-A340-46AB16FBE04A}"/>
          </ac:spMkLst>
        </pc:spChg>
        <pc:spChg chg="add mod">
          <ac:chgData name="李柏昇" userId="1d0a2fdc-271e-402f-8a39-6cfa190f93d6" providerId="ADAL" clId="{511AE13F-B20C-426F-BB2B-6552C6F7E5FA}" dt="2022-01-09T16:06:46.278" v="2202" actId="1076"/>
          <ac:spMkLst>
            <pc:docMk/>
            <pc:sldMk cId="3457796019" sldId="281"/>
            <ac:spMk id="62" creationId="{CD468E72-388A-4113-B579-9245AE738DBF}"/>
          </ac:spMkLst>
        </pc:spChg>
        <pc:spChg chg="add del mod">
          <ac:chgData name="李柏昇" userId="1d0a2fdc-271e-402f-8a39-6cfa190f93d6" providerId="ADAL" clId="{511AE13F-B20C-426F-BB2B-6552C6F7E5FA}" dt="2022-01-09T16:06:55.066" v="2205" actId="1076"/>
          <ac:spMkLst>
            <pc:docMk/>
            <pc:sldMk cId="3457796019" sldId="281"/>
            <ac:spMk id="64" creationId="{4EA37357-782E-461E-A0DB-79D0A2AC2ED4}"/>
          </ac:spMkLst>
        </pc:spChg>
        <pc:spChg chg="add del mod">
          <ac:chgData name="李柏昇" userId="1d0a2fdc-271e-402f-8a39-6cfa190f93d6" providerId="ADAL" clId="{511AE13F-B20C-426F-BB2B-6552C6F7E5FA}" dt="2022-01-09T16:09:33.953" v="2225" actId="478"/>
          <ac:spMkLst>
            <pc:docMk/>
            <pc:sldMk cId="3457796019" sldId="281"/>
            <ac:spMk id="65" creationId="{4B22D2C0-B571-4215-A976-7EB1270610DF}"/>
          </ac:spMkLst>
        </pc:spChg>
        <pc:spChg chg="add del mod">
          <ac:chgData name="李柏昇" userId="1d0a2fdc-271e-402f-8a39-6cfa190f93d6" providerId="ADAL" clId="{511AE13F-B20C-426F-BB2B-6552C6F7E5FA}" dt="2022-01-09T16:09:31.870" v="2223" actId="478"/>
          <ac:spMkLst>
            <pc:docMk/>
            <pc:sldMk cId="3457796019" sldId="281"/>
            <ac:spMk id="66" creationId="{E3F587F2-29C9-4B0B-BE45-73CDD6F1CDD6}"/>
          </ac:spMkLst>
        </pc:spChg>
        <pc:grpChg chg="mod">
          <ac:chgData name="李柏昇" userId="1d0a2fdc-271e-402f-8a39-6cfa190f93d6" providerId="ADAL" clId="{511AE13F-B20C-426F-BB2B-6552C6F7E5FA}" dt="2022-01-09T14:53:58.468" v="1986" actId="1076"/>
          <ac:grpSpMkLst>
            <pc:docMk/>
            <pc:sldMk cId="3457796019" sldId="281"/>
            <ac:grpSpMk id="33" creationId="{8DA41F14-8C82-4D9F-8270-E29F21AAA6EA}"/>
          </ac:grpSpMkLst>
        </pc:grpChg>
        <pc:picChg chg="del">
          <ac:chgData name="李柏昇" userId="1d0a2fdc-271e-402f-8a39-6cfa190f93d6" providerId="ADAL" clId="{511AE13F-B20C-426F-BB2B-6552C6F7E5FA}" dt="2022-01-09T14:53:38.341" v="1981" actId="478"/>
          <ac:picMkLst>
            <pc:docMk/>
            <pc:sldMk cId="3457796019" sldId="281"/>
            <ac:picMk id="4" creationId="{4EF751FE-37A9-4707-9BA3-D285B59F17E0}"/>
          </ac:picMkLst>
        </pc:picChg>
        <pc:picChg chg="add mod">
          <ac:chgData name="李柏昇" userId="1d0a2fdc-271e-402f-8a39-6cfa190f93d6" providerId="ADAL" clId="{511AE13F-B20C-426F-BB2B-6552C6F7E5FA}" dt="2022-01-09T14:53:48.778" v="1985" actId="1076"/>
          <ac:picMkLst>
            <pc:docMk/>
            <pc:sldMk cId="3457796019" sldId="281"/>
            <ac:picMk id="5" creationId="{5660C841-60EC-44A2-8F24-453D214BACD5}"/>
          </ac:picMkLst>
        </pc:picChg>
        <pc:picChg chg="add mod">
          <ac:chgData name="李柏昇" userId="1d0a2fdc-271e-402f-8a39-6cfa190f93d6" providerId="ADAL" clId="{511AE13F-B20C-426F-BB2B-6552C6F7E5FA}" dt="2022-01-09T15:40:32.148" v="2071" actId="1076"/>
          <ac:picMkLst>
            <pc:docMk/>
            <pc:sldMk cId="3457796019" sldId="281"/>
            <ac:picMk id="8" creationId="{D1DA430D-CF68-4F90-AC2F-A2F40F4ABDA2}"/>
          </ac:picMkLst>
        </pc:picChg>
        <pc:picChg chg="del">
          <ac:chgData name="李柏昇" userId="1d0a2fdc-271e-402f-8a39-6cfa190f93d6" providerId="ADAL" clId="{511AE13F-B20C-426F-BB2B-6552C6F7E5FA}" dt="2022-01-09T14:54:06.534" v="1987" actId="478"/>
          <ac:picMkLst>
            <pc:docMk/>
            <pc:sldMk cId="3457796019" sldId="281"/>
            <ac:picMk id="16" creationId="{638054FA-FB47-49AB-9AAD-DDE49B53B4C1}"/>
          </ac:picMkLst>
        </pc:picChg>
      </pc:sldChg>
      <pc:sldChg chg="addSp delSp modSp add del mod delAnim replTag">
        <pc:chgData name="李柏昇" userId="1d0a2fdc-271e-402f-8a39-6cfa190f93d6" providerId="ADAL" clId="{511AE13F-B20C-426F-BB2B-6552C6F7E5FA}" dt="2022-01-09T16:09:27.528" v="2221" actId="47"/>
        <pc:sldMkLst>
          <pc:docMk/>
          <pc:sldMk cId="359419757" sldId="282"/>
        </pc:sldMkLst>
        <pc:spChg chg="del">
          <ac:chgData name="李柏昇" userId="1d0a2fdc-271e-402f-8a39-6cfa190f93d6" providerId="ADAL" clId="{511AE13F-B20C-426F-BB2B-6552C6F7E5FA}" dt="2022-01-09T16:09:02.202" v="2220" actId="478"/>
          <ac:spMkLst>
            <pc:docMk/>
            <pc:sldMk cId="359419757" sldId="282"/>
            <ac:spMk id="11" creationId="{5214EB82-D3F6-4275-B68A-CD49E5AF1B57}"/>
          </ac:spMkLst>
        </pc:spChg>
        <pc:spChg chg="del">
          <ac:chgData name="李柏昇" userId="1d0a2fdc-271e-402f-8a39-6cfa190f93d6" providerId="ADAL" clId="{511AE13F-B20C-426F-BB2B-6552C6F7E5FA}" dt="2022-01-09T16:09:01.132" v="2219" actId="478"/>
          <ac:spMkLst>
            <pc:docMk/>
            <pc:sldMk cId="359419757" sldId="282"/>
            <ac:spMk id="50" creationId="{0FA3BABA-BD98-4B66-A340-46AB16FBE04A}"/>
          </ac:spMkLst>
        </pc:spChg>
        <pc:spChg chg="del mod">
          <ac:chgData name="李柏昇" userId="1d0a2fdc-271e-402f-8a39-6cfa190f93d6" providerId="ADAL" clId="{511AE13F-B20C-426F-BB2B-6552C6F7E5FA}" dt="2022-01-09T16:08:57.195" v="2216" actId="478"/>
          <ac:spMkLst>
            <pc:docMk/>
            <pc:sldMk cId="359419757" sldId="282"/>
            <ac:spMk id="62" creationId="{CD468E72-388A-4113-B579-9245AE738DBF}"/>
          </ac:spMkLst>
        </pc:spChg>
        <pc:spChg chg="del">
          <ac:chgData name="李柏昇" userId="1d0a2fdc-271e-402f-8a39-6cfa190f93d6" providerId="ADAL" clId="{511AE13F-B20C-426F-BB2B-6552C6F7E5FA}" dt="2022-01-09T16:08:55.953" v="2215" actId="478"/>
          <ac:spMkLst>
            <pc:docMk/>
            <pc:sldMk cId="359419757" sldId="282"/>
            <ac:spMk id="64" creationId="{4EA37357-782E-461E-A0DB-79D0A2AC2ED4}"/>
          </ac:spMkLst>
        </pc:spChg>
        <pc:spChg chg="del">
          <ac:chgData name="李柏昇" userId="1d0a2fdc-271e-402f-8a39-6cfa190f93d6" providerId="ADAL" clId="{511AE13F-B20C-426F-BB2B-6552C6F7E5FA}" dt="2022-01-09T16:08:54.622" v="2214" actId="478"/>
          <ac:spMkLst>
            <pc:docMk/>
            <pc:sldMk cId="359419757" sldId="282"/>
            <ac:spMk id="65" creationId="{4B22D2C0-B571-4215-A976-7EB1270610DF}"/>
          </ac:spMkLst>
        </pc:spChg>
        <pc:spChg chg="del mod">
          <ac:chgData name="李柏昇" userId="1d0a2fdc-271e-402f-8a39-6cfa190f93d6" providerId="ADAL" clId="{511AE13F-B20C-426F-BB2B-6552C6F7E5FA}" dt="2022-01-09T16:08:49.993" v="2212" actId="478"/>
          <ac:spMkLst>
            <pc:docMk/>
            <pc:sldMk cId="359419757" sldId="282"/>
            <ac:spMk id="66" creationId="{E3F587F2-29C9-4B0B-BE45-73CDD6F1CDD6}"/>
          </ac:spMkLst>
        </pc:spChg>
        <pc:picChg chg="add del">
          <ac:chgData name="李柏昇" userId="1d0a2fdc-271e-402f-8a39-6cfa190f93d6" providerId="ADAL" clId="{511AE13F-B20C-426F-BB2B-6552C6F7E5FA}" dt="2022-01-09T16:08:59.333" v="2218" actId="478"/>
          <ac:picMkLst>
            <pc:docMk/>
            <pc:sldMk cId="359419757" sldId="282"/>
            <ac:picMk id="5" creationId="{5660C841-60EC-44A2-8F24-453D214BACD5}"/>
          </ac:picMkLst>
        </pc:picChg>
      </pc:sldChg>
      <pc:sldChg chg="addSp delSp modSp add mod modClrScheme replTag chgLayout">
        <pc:chgData name="李柏昇" userId="1d0a2fdc-271e-402f-8a39-6cfa190f93d6" providerId="ADAL" clId="{511AE13F-B20C-426F-BB2B-6552C6F7E5FA}" dt="2022-01-09T16:28:57.924" v="2521" actId="700"/>
        <pc:sldMkLst>
          <pc:docMk/>
          <pc:sldMk cId="1849165682" sldId="282"/>
        </pc:sldMkLst>
        <pc:spChg chg="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2" creationId="{D543047E-FBFD-4F79-BCA5-10E69740F030}"/>
          </ac:spMkLst>
        </pc:spChg>
        <pc:spChg chg="add del 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3" creationId="{83415384-48E3-4492-B4A8-CE75A5E83F7F}"/>
          </ac:spMkLst>
        </pc:spChg>
        <pc:spChg chg="add del 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4" creationId="{7BD02039-2389-4605-BC8A-6B5CD372E2B9}"/>
          </ac:spMkLst>
        </pc:spChg>
        <pc:spChg chg="add del 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5" creationId="{F87EF2EA-AA61-4D07-A589-BF0F5D93E5D4}"/>
          </ac:spMkLst>
        </pc:spChg>
        <pc:spChg chg="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7" creationId="{50A86E01-62BB-5145-A6C3-515717DD327C}"/>
          </ac:spMkLst>
        </pc:spChg>
        <pc:spChg chg="mod ord">
          <ac:chgData name="李柏昇" userId="1d0a2fdc-271e-402f-8a39-6cfa190f93d6" providerId="ADAL" clId="{511AE13F-B20C-426F-BB2B-6552C6F7E5FA}" dt="2022-01-09T16:28:57.924" v="2521" actId="700"/>
          <ac:spMkLst>
            <pc:docMk/>
            <pc:sldMk cId="1849165682" sldId="282"/>
            <ac:spMk id="9" creationId="{E8C7C1AE-55F0-4DD5-A6F2-126EF8CF8516}"/>
          </ac:spMkLst>
        </pc:spChg>
      </pc:sldChg>
      <pc:sldChg chg="modSp add del mod ord replTag">
        <pc:chgData name="李柏昇" userId="1d0a2fdc-271e-402f-8a39-6cfa190f93d6" providerId="ADAL" clId="{511AE13F-B20C-426F-BB2B-6552C6F7E5FA}" dt="2022-01-09T18:19:44.233" v="4717" actId="2696"/>
        <pc:sldMkLst>
          <pc:docMk/>
          <pc:sldMk cId="131474985" sldId="283"/>
        </pc:sldMkLst>
        <pc:spChg chg="mod">
          <ac:chgData name="李柏昇" userId="1d0a2fdc-271e-402f-8a39-6cfa190f93d6" providerId="ADAL" clId="{511AE13F-B20C-426F-BB2B-6552C6F7E5FA}" dt="2022-01-09T18:01:43.906" v="4221"/>
          <ac:spMkLst>
            <pc:docMk/>
            <pc:sldMk cId="131474985" sldId="283"/>
            <ac:spMk id="2" creationId="{8460295B-54B9-4937-90E3-BAB9CE69E30B}"/>
          </ac:spMkLst>
        </pc:spChg>
      </pc:sldChg>
      <pc:sldChg chg="add replTag">
        <pc:chgData name="李柏昇" userId="1d0a2fdc-271e-402f-8a39-6cfa190f93d6" providerId="ADAL" clId="{511AE13F-B20C-426F-BB2B-6552C6F7E5FA}" dt="2022-01-09T18:19:52.245" v="4719"/>
        <pc:sldMkLst>
          <pc:docMk/>
          <pc:sldMk cId="1643467339" sldId="283"/>
        </pc:sldMkLst>
      </pc:sldChg>
      <pc:sldChg chg="add del replTag">
        <pc:chgData name="李柏昇" userId="1d0a2fdc-271e-402f-8a39-6cfa190f93d6" providerId="ADAL" clId="{511AE13F-B20C-426F-BB2B-6552C6F7E5FA}" dt="2022-01-09T18:35:00.822" v="5073" actId="47"/>
        <pc:sldMkLst>
          <pc:docMk/>
          <pc:sldMk cId="60456310" sldId="284"/>
        </pc:sldMkLst>
      </pc:sldChg>
      <pc:sldChg chg="add del replTag">
        <pc:chgData name="李柏昇" userId="1d0a2fdc-271e-402f-8a39-6cfa190f93d6" providerId="ADAL" clId="{511AE13F-B20C-426F-BB2B-6552C6F7E5FA}" dt="2022-01-09T18:24:38.560" v="4753" actId="47"/>
        <pc:sldMkLst>
          <pc:docMk/>
          <pc:sldMk cId="3820637291" sldId="285"/>
        </pc:sldMkLst>
      </pc:sldChg>
      <pc:sldChg chg="add del replTag delTag">
        <pc:chgData name="李柏昇" userId="1d0a2fdc-271e-402f-8a39-6cfa190f93d6" providerId="ADAL" clId="{511AE13F-B20C-426F-BB2B-6552C6F7E5FA}" dt="2022-01-09T16:52:19.613" v="2728" actId="47"/>
        <pc:sldMkLst>
          <pc:docMk/>
          <pc:sldMk cId="1527660890" sldId="286"/>
        </pc:sldMkLst>
      </pc:sldChg>
      <pc:sldChg chg="addSp delSp modSp add mod ord replTag">
        <pc:chgData name="李柏昇" userId="1d0a2fdc-271e-402f-8a39-6cfa190f93d6" providerId="ADAL" clId="{511AE13F-B20C-426F-BB2B-6552C6F7E5FA}" dt="2022-01-09T17:38:41.085" v="3465" actId="20577"/>
        <pc:sldMkLst>
          <pc:docMk/>
          <pc:sldMk cId="2513781492" sldId="286"/>
        </pc:sldMkLst>
        <pc:spChg chg="mod">
          <ac:chgData name="李柏昇" userId="1d0a2fdc-271e-402f-8a39-6cfa190f93d6" providerId="ADAL" clId="{511AE13F-B20C-426F-BB2B-6552C6F7E5FA}" dt="2022-01-09T17:33:22.040" v="3314" actId="20577"/>
          <ac:spMkLst>
            <pc:docMk/>
            <pc:sldMk cId="2513781492" sldId="286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7:35:05.870" v="3335" actId="12"/>
          <ac:spMkLst>
            <pc:docMk/>
            <pc:sldMk cId="2513781492" sldId="286"/>
            <ac:spMk id="3" creationId="{EFB90AB4-D228-4548-B072-726498212362}"/>
          </ac:spMkLst>
        </pc:spChg>
        <pc:spChg chg="add del mod">
          <ac:chgData name="李柏昇" userId="1d0a2fdc-271e-402f-8a39-6cfa190f93d6" providerId="ADAL" clId="{511AE13F-B20C-426F-BB2B-6552C6F7E5FA}" dt="2022-01-09T17:25:54.681" v="3037"/>
          <ac:spMkLst>
            <pc:docMk/>
            <pc:sldMk cId="2513781492" sldId="286"/>
            <ac:spMk id="5" creationId="{D0AEC176-BFB5-41E7-B5D4-4402C8EB1B6F}"/>
          </ac:spMkLst>
        </pc:spChg>
        <pc:spChg chg="add del mod">
          <ac:chgData name="李柏昇" userId="1d0a2fdc-271e-402f-8a39-6cfa190f93d6" providerId="ADAL" clId="{511AE13F-B20C-426F-BB2B-6552C6F7E5FA}" dt="2022-01-09T17:35:08.278" v="3336" actId="478"/>
          <ac:spMkLst>
            <pc:docMk/>
            <pc:sldMk cId="2513781492" sldId="286"/>
            <ac:spMk id="6" creationId="{483383A3-0A1C-4098-B067-5088B29D7E67}"/>
          </ac:spMkLst>
        </pc:spChg>
        <pc:spChg chg="add mod">
          <ac:chgData name="李柏昇" userId="1d0a2fdc-271e-402f-8a39-6cfa190f93d6" providerId="ADAL" clId="{511AE13F-B20C-426F-BB2B-6552C6F7E5FA}" dt="2022-01-09T17:34:50.102" v="3331" actId="1076"/>
          <ac:spMkLst>
            <pc:docMk/>
            <pc:sldMk cId="2513781492" sldId="286"/>
            <ac:spMk id="7" creationId="{81431A88-F98D-41D5-869B-7D9698D9D9A4}"/>
          </ac:spMkLst>
        </pc:spChg>
        <pc:spChg chg="add mod">
          <ac:chgData name="李柏昇" userId="1d0a2fdc-271e-402f-8a39-6cfa190f93d6" providerId="ADAL" clId="{511AE13F-B20C-426F-BB2B-6552C6F7E5FA}" dt="2022-01-09T17:38:41.085" v="3465" actId="20577"/>
          <ac:spMkLst>
            <pc:docMk/>
            <pc:sldMk cId="2513781492" sldId="286"/>
            <ac:spMk id="8" creationId="{1EC611CF-D09B-4062-BCD6-92C5030C3840}"/>
          </ac:spMkLst>
        </pc:spChg>
        <pc:spChg chg="add mod">
          <ac:chgData name="李柏昇" userId="1d0a2fdc-271e-402f-8a39-6cfa190f93d6" providerId="ADAL" clId="{511AE13F-B20C-426F-BB2B-6552C6F7E5FA}" dt="2022-01-09T17:35:30.948" v="3359" actId="14100"/>
          <ac:spMkLst>
            <pc:docMk/>
            <pc:sldMk cId="2513781492" sldId="286"/>
            <ac:spMk id="10" creationId="{F5F75836-EAFE-44CA-B0F3-E12BF6B8D282}"/>
          </ac:spMkLst>
        </pc:spChg>
      </pc:sldChg>
      <pc:sldChg chg="addSp delSp modSp add del mod replTag">
        <pc:chgData name="李柏昇" userId="1d0a2fdc-271e-402f-8a39-6cfa190f93d6" providerId="ADAL" clId="{511AE13F-B20C-426F-BB2B-6552C6F7E5FA}" dt="2022-01-09T18:00:47.295" v="4201" actId="47"/>
        <pc:sldMkLst>
          <pc:docMk/>
          <pc:sldMk cId="176362906" sldId="287"/>
        </pc:sldMkLst>
        <pc:spChg chg="mod">
          <ac:chgData name="李柏昇" userId="1d0a2fdc-271e-402f-8a39-6cfa190f93d6" providerId="ADAL" clId="{511AE13F-B20C-426F-BB2B-6552C6F7E5FA}" dt="2022-01-09T17:48:20.383" v="3533" actId="20577"/>
          <ac:spMkLst>
            <pc:docMk/>
            <pc:sldMk cId="176362906" sldId="287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7:51:10.713" v="3802" actId="5793"/>
          <ac:spMkLst>
            <pc:docMk/>
            <pc:sldMk cId="176362906" sldId="287"/>
            <ac:spMk id="3" creationId="{EFB90AB4-D228-4548-B072-726498212362}"/>
          </ac:spMkLst>
        </pc:spChg>
        <pc:spChg chg="del">
          <ac:chgData name="李柏昇" userId="1d0a2fdc-271e-402f-8a39-6cfa190f93d6" providerId="ADAL" clId="{511AE13F-B20C-426F-BB2B-6552C6F7E5FA}" dt="2022-01-09T17:48:33.197" v="3534" actId="478"/>
          <ac:spMkLst>
            <pc:docMk/>
            <pc:sldMk cId="176362906" sldId="287"/>
            <ac:spMk id="7" creationId="{81431A88-F98D-41D5-869B-7D9698D9D9A4}"/>
          </ac:spMkLst>
        </pc:spChg>
        <pc:spChg chg="del mod">
          <ac:chgData name="李柏昇" userId="1d0a2fdc-271e-402f-8a39-6cfa190f93d6" providerId="ADAL" clId="{511AE13F-B20C-426F-BB2B-6552C6F7E5FA}" dt="2022-01-09T17:48:37.514" v="3537" actId="478"/>
          <ac:spMkLst>
            <pc:docMk/>
            <pc:sldMk cId="176362906" sldId="287"/>
            <ac:spMk id="8" creationId="{1EC611CF-D09B-4062-BCD6-92C5030C3840}"/>
          </ac:spMkLst>
        </pc:spChg>
        <pc:spChg chg="del">
          <ac:chgData name="李柏昇" userId="1d0a2fdc-271e-402f-8a39-6cfa190f93d6" providerId="ADAL" clId="{511AE13F-B20C-426F-BB2B-6552C6F7E5FA}" dt="2022-01-09T17:48:36.003" v="3535" actId="478"/>
          <ac:spMkLst>
            <pc:docMk/>
            <pc:sldMk cId="176362906" sldId="287"/>
            <ac:spMk id="10" creationId="{F5F75836-EAFE-44CA-B0F3-E12BF6B8D282}"/>
          </ac:spMkLst>
        </pc:spChg>
        <pc:spChg chg="add mod">
          <ac:chgData name="李柏昇" userId="1d0a2fdc-271e-402f-8a39-6cfa190f93d6" providerId="ADAL" clId="{511AE13F-B20C-426F-BB2B-6552C6F7E5FA}" dt="2022-01-09T18:00:20.124" v="4200" actId="20577"/>
          <ac:spMkLst>
            <pc:docMk/>
            <pc:sldMk cId="176362906" sldId="287"/>
            <ac:spMk id="11" creationId="{7DC14DC4-BEFB-4744-B6D3-A9C2723ED6C5}"/>
          </ac:spMkLst>
        </pc:spChg>
      </pc:sldChg>
      <pc:sldChg chg="add del replTag">
        <pc:chgData name="李柏昇" userId="1d0a2fdc-271e-402f-8a39-6cfa190f93d6" providerId="ADAL" clId="{511AE13F-B20C-426F-BB2B-6552C6F7E5FA}" dt="2022-01-09T17:44:33.218" v="3468" actId="47"/>
        <pc:sldMkLst>
          <pc:docMk/>
          <pc:sldMk cId="286103455" sldId="287"/>
        </pc:sldMkLst>
      </pc:sldChg>
      <pc:sldChg chg="modSp add del replTag">
        <pc:chgData name="李柏昇" userId="1d0a2fdc-271e-402f-8a39-6cfa190f93d6" providerId="ADAL" clId="{511AE13F-B20C-426F-BB2B-6552C6F7E5FA}" dt="2022-01-09T18:00:49.902" v="4202" actId="47"/>
        <pc:sldMkLst>
          <pc:docMk/>
          <pc:sldMk cId="795555913" sldId="288"/>
        </pc:sldMkLst>
        <pc:graphicFrameChg chg="mod">
          <ac:chgData name="李柏昇" userId="1d0a2fdc-271e-402f-8a39-6cfa190f93d6" providerId="ADAL" clId="{511AE13F-B20C-426F-BB2B-6552C6F7E5FA}" dt="2022-01-09T17:53:53.735" v="3807"/>
          <ac:graphicFrameMkLst>
            <pc:docMk/>
            <pc:sldMk cId="795555913" sldId="288"/>
            <ac:graphicFrameMk id="6" creationId="{85168BDF-A0D9-4916-A9F9-41D8175A703C}"/>
          </ac:graphicFrameMkLst>
        </pc:graphicFrameChg>
      </pc:sldChg>
      <pc:sldChg chg="modSp add mod ord replTag">
        <pc:chgData name="李柏昇" userId="1d0a2fdc-271e-402f-8a39-6cfa190f93d6" providerId="ADAL" clId="{511AE13F-B20C-426F-BB2B-6552C6F7E5FA}" dt="2022-01-09T17:58:02.087" v="4113" actId="1076"/>
        <pc:sldMkLst>
          <pc:docMk/>
          <pc:sldMk cId="2011211866" sldId="289"/>
        </pc:sldMkLst>
        <pc:spChg chg="mod">
          <ac:chgData name="李柏昇" userId="1d0a2fdc-271e-402f-8a39-6cfa190f93d6" providerId="ADAL" clId="{511AE13F-B20C-426F-BB2B-6552C6F7E5FA}" dt="2022-01-09T17:55:01.522" v="3819" actId="20577"/>
          <ac:spMkLst>
            <pc:docMk/>
            <pc:sldMk cId="2011211866" sldId="289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7:58:02.087" v="4113" actId="1076"/>
          <ac:spMkLst>
            <pc:docMk/>
            <pc:sldMk cId="2011211866" sldId="289"/>
            <ac:spMk id="3" creationId="{EFB90AB4-D228-4548-B072-726498212362}"/>
          </ac:spMkLst>
        </pc:spChg>
      </pc:sldChg>
      <pc:sldChg chg="add del replTag">
        <pc:chgData name="李柏昇" userId="1d0a2fdc-271e-402f-8a39-6cfa190f93d6" providerId="ADAL" clId="{511AE13F-B20C-426F-BB2B-6552C6F7E5FA}" dt="2022-01-09T18:19:55.540" v="4722" actId="47"/>
        <pc:sldMkLst>
          <pc:docMk/>
          <pc:sldMk cId="3987304862" sldId="290"/>
        </pc:sldMkLst>
      </pc:sldChg>
      <pc:sldChg chg="modSp add mod replTag">
        <pc:chgData name="李柏昇" userId="1d0a2fdc-271e-402f-8a39-6cfa190f93d6" providerId="ADAL" clId="{511AE13F-B20C-426F-BB2B-6552C6F7E5FA}" dt="2022-01-09T18:20:11.541" v="4725"/>
        <pc:sldMkLst>
          <pc:docMk/>
          <pc:sldMk cId="138472624" sldId="291"/>
        </pc:sldMkLst>
        <pc:spChg chg="mod">
          <ac:chgData name="李柏昇" userId="1d0a2fdc-271e-402f-8a39-6cfa190f93d6" providerId="ADAL" clId="{511AE13F-B20C-426F-BB2B-6552C6F7E5FA}" dt="2022-01-09T18:20:11.541" v="4725"/>
          <ac:spMkLst>
            <pc:docMk/>
            <pc:sldMk cId="138472624" sldId="291"/>
            <ac:spMk id="2" creationId="{8460295B-54B9-4937-90E3-BAB9CE69E30B}"/>
          </ac:spMkLst>
        </pc:spChg>
      </pc:sldChg>
      <pc:sldChg chg="addSp delSp modSp add mod replTag">
        <pc:chgData name="李柏昇" userId="1d0a2fdc-271e-402f-8a39-6cfa190f93d6" providerId="ADAL" clId="{511AE13F-B20C-426F-BB2B-6552C6F7E5FA}" dt="2022-01-09T18:23:31.455" v="4737"/>
        <pc:sldMkLst>
          <pc:docMk/>
          <pc:sldMk cId="1209514048" sldId="292"/>
        </pc:sldMkLst>
        <pc:spChg chg="mod">
          <ac:chgData name="李柏昇" userId="1d0a2fdc-271e-402f-8a39-6cfa190f93d6" providerId="ADAL" clId="{511AE13F-B20C-426F-BB2B-6552C6F7E5FA}" dt="2022-01-09T18:23:23.755" v="4734" actId="1076"/>
          <ac:spMkLst>
            <pc:docMk/>
            <pc:sldMk cId="1209514048" sldId="292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8:23:26.873" v="4735" actId="1076"/>
          <ac:spMkLst>
            <pc:docMk/>
            <pc:sldMk cId="1209514048" sldId="292"/>
            <ac:spMk id="3" creationId="{EFB90AB4-D228-4548-B072-726498212362}"/>
          </ac:spMkLst>
        </pc:spChg>
        <pc:spChg chg="add del mod">
          <ac:chgData name="李柏昇" userId="1d0a2fdc-271e-402f-8a39-6cfa190f93d6" providerId="ADAL" clId="{511AE13F-B20C-426F-BB2B-6552C6F7E5FA}" dt="2022-01-09T18:23:31.455" v="4737"/>
          <ac:spMkLst>
            <pc:docMk/>
            <pc:sldMk cId="1209514048" sldId="292"/>
            <ac:spMk id="5" creationId="{A517B29F-A84F-4E81-BF99-A982BD49F686}"/>
          </ac:spMkLst>
        </pc:spChg>
      </pc:sldChg>
      <pc:sldChg chg="modSp add del mod ord replTag">
        <pc:chgData name="李柏昇" userId="1d0a2fdc-271e-402f-8a39-6cfa190f93d6" providerId="ADAL" clId="{511AE13F-B20C-426F-BB2B-6552C6F7E5FA}" dt="2022-01-09T18:19:44.233" v="4717" actId="2696"/>
        <pc:sldMkLst>
          <pc:docMk/>
          <pc:sldMk cId="4122140024" sldId="292"/>
        </pc:sldMkLst>
        <pc:spChg chg="mod">
          <ac:chgData name="李柏昇" userId="1d0a2fdc-271e-402f-8a39-6cfa190f93d6" providerId="ADAL" clId="{511AE13F-B20C-426F-BB2B-6552C6F7E5FA}" dt="2022-01-09T18:02:33.362" v="4231"/>
          <ac:spMkLst>
            <pc:docMk/>
            <pc:sldMk cId="4122140024" sldId="292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8:12:46.068" v="4691" actId="20577"/>
          <ac:spMkLst>
            <pc:docMk/>
            <pc:sldMk cId="4122140024" sldId="292"/>
            <ac:spMk id="3" creationId="{EFB90AB4-D228-4548-B072-726498212362}"/>
          </ac:spMkLst>
        </pc:spChg>
      </pc:sldChg>
      <pc:sldChg chg="modSp add del mod replTag">
        <pc:chgData name="李柏昇" userId="1d0a2fdc-271e-402f-8a39-6cfa190f93d6" providerId="ADAL" clId="{511AE13F-B20C-426F-BB2B-6552C6F7E5FA}" dt="2022-01-09T18:19:44.233" v="4717" actId="2696"/>
        <pc:sldMkLst>
          <pc:docMk/>
          <pc:sldMk cId="506467145" sldId="293"/>
        </pc:sldMkLst>
        <pc:spChg chg="mod">
          <ac:chgData name="李柏昇" userId="1d0a2fdc-271e-402f-8a39-6cfa190f93d6" providerId="ADAL" clId="{511AE13F-B20C-426F-BB2B-6552C6F7E5FA}" dt="2022-01-09T18:02:58.075" v="4240" actId="20577"/>
          <ac:spMkLst>
            <pc:docMk/>
            <pc:sldMk cId="506467145" sldId="293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8:18:50.008" v="4716" actId="20577"/>
          <ac:spMkLst>
            <pc:docMk/>
            <pc:sldMk cId="506467145" sldId="293"/>
            <ac:spMk id="3" creationId="{EFB90AB4-D228-4548-B072-726498212362}"/>
          </ac:spMkLst>
        </pc:spChg>
      </pc:sldChg>
      <pc:sldChg chg="addSp delSp modSp add mod replTag">
        <pc:chgData name="李柏昇" userId="1d0a2fdc-271e-402f-8a39-6cfa190f93d6" providerId="ADAL" clId="{511AE13F-B20C-426F-BB2B-6552C6F7E5FA}" dt="2022-01-09T18:23:46.283" v="4751" actId="1076"/>
        <pc:sldMkLst>
          <pc:docMk/>
          <pc:sldMk cId="3300015232" sldId="293"/>
        </pc:sldMkLst>
        <pc:spChg chg="del mod">
          <ac:chgData name="李柏昇" userId="1d0a2fdc-271e-402f-8a39-6cfa190f93d6" providerId="ADAL" clId="{511AE13F-B20C-426F-BB2B-6552C6F7E5FA}" dt="2022-01-09T18:23:41.414" v="4748" actId="478"/>
          <ac:spMkLst>
            <pc:docMk/>
            <pc:sldMk cId="3300015232" sldId="293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09T18:23:46.283" v="4751" actId="1076"/>
          <ac:spMkLst>
            <pc:docMk/>
            <pc:sldMk cId="3300015232" sldId="293"/>
            <ac:spMk id="3" creationId="{EFB90AB4-D228-4548-B072-726498212362}"/>
          </ac:spMkLst>
        </pc:spChg>
        <pc:spChg chg="add mod">
          <ac:chgData name="李柏昇" userId="1d0a2fdc-271e-402f-8a39-6cfa190f93d6" providerId="ADAL" clId="{511AE13F-B20C-426F-BB2B-6552C6F7E5FA}" dt="2022-01-09T18:23:36.076" v="4745" actId="20577"/>
          <ac:spMkLst>
            <pc:docMk/>
            <pc:sldMk cId="3300015232" sldId="293"/>
            <ac:spMk id="5" creationId="{B5C13D0C-C47D-4445-A44D-AF27977C9B0B}"/>
          </ac:spMkLst>
        </pc:spChg>
        <pc:spChg chg="add del mod">
          <ac:chgData name="李柏昇" userId="1d0a2fdc-271e-402f-8a39-6cfa190f93d6" providerId="ADAL" clId="{511AE13F-B20C-426F-BB2B-6552C6F7E5FA}" dt="2022-01-09T18:23:42.607" v="4750" actId="478"/>
          <ac:spMkLst>
            <pc:docMk/>
            <pc:sldMk cId="3300015232" sldId="293"/>
            <ac:spMk id="6" creationId="{A32054B8-52D5-4DDA-9FB7-24054BB388BB}"/>
          </ac:spMkLst>
        </pc:spChg>
      </pc:sldChg>
      <pc:sldChg chg="add ord replTag">
        <pc:chgData name="李柏昇" userId="1d0a2fdc-271e-402f-8a39-6cfa190f93d6" providerId="ADAL" clId="{511AE13F-B20C-426F-BB2B-6552C6F7E5FA}" dt="2022-01-09T18:20:17.471" v="4727"/>
        <pc:sldMkLst>
          <pc:docMk/>
          <pc:sldMk cId="3060400737" sldId="294"/>
        </pc:sldMkLst>
      </pc:sldChg>
      <pc:sldChg chg="add del replTag delTag">
        <pc:chgData name="李柏昇" userId="1d0a2fdc-271e-402f-8a39-6cfa190f93d6" providerId="ADAL" clId="{511AE13F-B20C-426F-BB2B-6552C6F7E5FA}" dt="2022-01-09T18:25:13.501" v="4761"/>
        <pc:sldMkLst>
          <pc:docMk/>
          <pc:sldMk cId="2356854410" sldId="295"/>
        </pc:sldMkLst>
      </pc:sldChg>
      <pc:sldChg chg="add replTag">
        <pc:chgData name="李柏昇" userId="1d0a2fdc-271e-402f-8a39-6cfa190f93d6" providerId="ADAL" clId="{511AE13F-B20C-426F-BB2B-6552C6F7E5FA}" dt="2022-01-09T18:26:10.221" v="4764"/>
        <pc:sldMkLst>
          <pc:docMk/>
          <pc:sldMk cId="2664810448" sldId="295"/>
        </pc:sldMkLst>
      </pc:sldChg>
      <pc:sldChg chg="modSp add mod ord replTag">
        <pc:chgData name="李柏昇" userId="1d0a2fdc-271e-402f-8a39-6cfa190f93d6" providerId="ADAL" clId="{511AE13F-B20C-426F-BB2B-6552C6F7E5FA}" dt="2022-01-09T18:34:28.367" v="5068"/>
        <pc:sldMkLst>
          <pc:docMk/>
          <pc:sldMk cId="3048685892" sldId="296"/>
        </pc:sldMkLst>
        <pc:spChg chg="mod">
          <ac:chgData name="李柏昇" userId="1d0a2fdc-271e-402f-8a39-6cfa190f93d6" providerId="ADAL" clId="{511AE13F-B20C-426F-BB2B-6552C6F7E5FA}" dt="2022-01-09T18:34:24.033" v="5062"/>
          <ac:spMkLst>
            <pc:docMk/>
            <pc:sldMk cId="3048685892" sldId="296"/>
            <ac:spMk id="2" creationId="{8460295B-54B9-4937-90E3-BAB9CE69E30B}"/>
          </ac:spMkLst>
        </pc:spChg>
      </pc:sldChg>
      <pc:sldChg chg="delSp modSp add mod replTag">
        <pc:chgData name="李柏昇" userId="1d0a2fdc-271e-402f-8a39-6cfa190f93d6" providerId="ADAL" clId="{511AE13F-B20C-426F-BB2B-6552C6F7E5FA}" dt="2022-01-10T00:17:09.533" v="5589" actId="20577"/>
        <pc:sldMkLst>
          <pc:docMk/>
          <pc:sldMk cId="2073856099" sldId="297"/>
        </pc:sldMkLst>
        <pc:spChg chg="mod">
          <ac:chgData name="李柏昇" userId="1d0a2fdc-271e-402f-8a39-6cfa190f93d6" providerId="ADAL" clId="{511AE13F-B20C-426F-BB2B-6552C6F7E5FA}" dt="2022-01-09T18:34:31.734" v="5069"/>
          <ac:spMkLst>
            <pc:docMk/>
            <pc:sldMk cId="2073856099" sldId="297"/>
            <ac:spMk id="2" creationId="{19256B7E-1633-44AB-8584-82DF5B726834}"/>
          </ac:spMkLst>
        </pc:spChg>
        <pc:spChg chg="mod">
          <ac:chgData name="李柏昇" userId="1d0a2fdc-271e-402f-8a39-6cfa190f93d6" providerId="ADAL" clId="{511AE13F-B20C-426F-BB2B-6552C6F7E5FA}" dt="2022-01-10T00:17:09.533" v="5589" actId="20577"/>
          <ac:spMkLst>
            <pc:docMk/>
            <pc:sldMk cId="2073856099" sldId="297"/>
            <ac:spMk id="3" creationId="{EFB90AB4-D228-4548-B072-726498212362}"/>
          </ac:spMkLst>
        </pc:spChg>
        <pc:picChg chg="del">
          <ac:chgData name="李柏昇" userId="1d0a2fdc-271e-402f-8a39-6cfa190f93d6" providerId="ADAL" clId="{511AE13F-B20C-426F-BB2B-6552C6F7E5FA}" dt="2022-01-09T18:34:33.723" v="5070" actId="478"/>
          <ac:picMkLst>
            <pc:docMk/>
            <pc:sldMk cId="2073856099" sldId="297"/>
            <ac:picMk id="19" creationId="{3518EBD5-4756-4731-8874-A52D4B83FA7A}"/>
          </ac:picMkLst>
        </pc:picChg>
      </pc:sldChg>
      <pc:sldChg chg="addSp delSp modSp add mod ord replTag">
        <pc:chgData name="李柏昇" userId="1d0a2fdc-271e-402f-8a39-6cfa190f93d6" providerId="ADAL" clId="{511AE13F-B20C-426F-BB2B-6552C6F7E5FA}" dt="2022-01-09T19:20:42.098" v="5558" actId="1076"/>
        <pc:sldMkLst>
          <pc:docMk/>
          <pc:sldMk cId="3647138597" sldId="298"/>
        </pc:sldMkLst>
        <pc:spChg chg="del mod">
          <ac:chgData name="李柏昇" userId="1d0a2fdc-271e-402f-8a39-6cfa190f93d6" providerId="ADAL" clId="{511AE13F-B20C-426F-BB2B-6552C6F7E5FA}" dt="2022-01-09T19:15:14.777" v="5390" actId="478"/>
          <ac:spMkLst>
            <pc:docMk/>
            <pc:sldMk cId="3647138597" sldId="298"/>
            <ac:spMk id="3" creationId="{EFB90AB4-D228-4548-B072-726498212362}"/>
          </ac:spMkLst>
        </pc:spChg>
        <pc:spChg chg="add del mod">
          <ac:chgData name="李柏昇" userId="1d0a2fdc-271e-402f-8a39-6cfa190f93d6" providerId="ADAL" clId="{511AE13F-B20C-426F-BB2B-6552C6F7E5FA}" dt="2022-01-09T19:14:45.251" v="5386" actId="20577"/>
          <ac:spMkLst>
            <pc:docMk/>
            <pc:sldMk cId="3647138597" sldId="298"/>
            <ac:spMk id="5" creationId="{B5C13D0C-C47D-4445-A44D-AF27977C9B0B}"/>
          </ac:spMkLst>
        </pc:spChg>
        <pc:spChg chg="add mod">
          <ac:chgData name="李柏昇" userId="1d0a2fdc-271e-402f-8a39-6cfa190f93d6" providerId="ADAL" clId="{511AE13F-B20C-426F-BB2B-6552C6F7E5FA}" dt="2022-01-09T19:20:33.443" v="5555" actId="14100"/>
          <ac:spMkLst>
            <pc:docMk/>
            <pc:sldMk cId="3647138597" sldId="298"/>
            <ac:spMk id="7" creationId="{595A1D34-B8DC-4CED-B21D-22210E40DE61}"/>
          </ac:spMkLst>
        </pc:spChg>
        <pc:picChg chg="add mod">
          <ac:chgData name="李柏昇" userId="1d0a2fdc-271e-402f-8a39-6cfa190f93d6" providerId="ADAL" clId="{511AE13F-B20C-426F-BB2B-6552C6F7E5FA}" dt="2022-01-09T19:20:42.098" v="5558" actId="1076"/>
          <ac:picMkLst>
            <pc:docMk/>
            <pc:sldMk cId="3647138597" sldId="298"/>
            <ac:picMk id="4" creationId="{55A05978-6B20-4318-8958-EAD2B3F337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All numerical computations are ultimately compositions of a finite set of elementary operations for which derivatives are known and combining the derivatives of the constituent operations through the chain rule gives the derivative of the overall composition</a:t>
            </a:r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3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All numerical computations are ultimately compositions of a finite set of elementary operations for which derivatives are known and combining the derivatives of the constituent operations through the chain rule gives the derivative of the overall composition</a:t>
            </a:r>
          </a:p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8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4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6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4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tisenic/autodiff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19" y="1122363"/>
            <a:ext cx="9696250" cy="2387600"/>
          </a:xfrm>
        </p:spPr>
        <p:txBody>
          <a:bodyPr/>
          <a:lstStyle/>
          <a:p>
            <a:r>
              <a:rPr lang="en-US" altLang="zh-TW"/>
              <a:t>Automatic Differentiaton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19" y="3602038"/>
            <a:ext cx="9500507" cy="743459"/>
          </a:xfrm>
        </p:spPr>
        <p:txBody>
          <a:bodyPr/>
          <a:lstStyle/>
          <a:p>
            <a:r>
              <a:rPr lang="en-US"/>
              <a:t>autodiff                                            Bo-Sheng Li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Automatic Differentiation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133" y="1858512"/>
                <a:ext cx="9339237" cy="4892269"/>
              </a:xfrm>
            </p:spPr>
            <p:txBody>
              <a:bodyPr/>
              <a:lstStyle/>
              <a:p>
                <a:r>
                  <a:rPr lang="en-US" altLang="zh-TW"/>
                  <a:t>Reverse Mode: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TW"/>
                  <a:t>For a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/>
                  <a:t>, all the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/>
                  <a:t>  can be computed with just one forward pass and reverse pass.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TW"/>
                  <a:t>For a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en-US" altLang="zh-TW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, use forward mode.</a:t>
                </a:r>
                <a:endParaRPr lang="en-US" altLang="zh-TW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en-US" altLang="zh-TW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/>
                  <a:t>, use reverse mode.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lvl="1"/>
                <a:endParaRPr lang="en-US" altLang="zh-TW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133" y="1858512"/>
                <a:ext cx="9339237" cy="4892269"/>
              </a:xfrm>
              <a:blipFill>
                <a:blip r:embed="rId4"/>
                <a:stretch>
                  <a:fillRect l="-1371" t="-2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916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C13D0C-C47D-4445-A44D-AF27977C9B0B}"/>
              </a:ext>
            </a:extLst>
          </p:cNvPr>
          <p:cNvSpPr txBox="1">
            <a:spLocks/>
          </p:cNvSpPr>
          <p:nvPr/>
        </p:nvSpPr>
        <p:spPr>
          <a:xfrm>
            <a:off x="897328" y="342900"/>
            <a:ext cx="9878044" cy="916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 Between ND and AD</a:t>
            </a: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5A05978-6B20-4318-8958-EAD2B3F3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61" y="2856573"/>
            <a:ext cx="5153202" cy="3864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595A1D34-B8DC-4CED-B21D-22210E40D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5145" y="1400320"/>
                <a:ext cx="5763245" cy="1581871"/>
              </a:xfrm>
            </p:spPr>
            <p:txBody>
              <a:bodyPr/>
              <a:lstStyle/>
              <a:p>
                <a:r>
                  <a:rPr lang="en-US" altLang="zh-TW" sz="2400"/>
                  <a:t> </a:t>
                </a:r>
              </a:p>
              <a:p>
                <a:r>
                  <a:rPr lang="en-US" altLang="zh-TW" sz="2400" b="0"/>
                  <a:t>Test: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TW" sz="2400"/>
              </a:p>
              <a:p>
                <a:r>
                  <a:rPr lang="en-US" altLang="zh-TW" sz="2400" b="0"/>
                  <a:t>Golden: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endParaRPr lang="en-US" altLang="zh-TW" sz="2400"/>
              </a:p>
            </p:txBody>
          </p:sp>
        </mc:Choice>
        <mc:Fallback xmlns="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595A1D34-B8DC-4CED-B21D-22210E40D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145" y="1400320"/>
                <a:ext cx="5763245" cy="1581871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713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8631133" cy="2387600"/>
          </a:xfrm>
        </p:spPr>
        <p:txBody>
          <a:bodyPr/>
          <a:lstStyle/>
          <a:p>
            <a:r>
              <a:rPr lang="en-US" altLang="zh-TW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410474"/>
            <a:ext cx="10127427" cy="32419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b="0"/>
              <a:t>User definite the math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Generate computation graph and calculate values (forward pass).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Calculate gradients from right to left (backward pass).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Output gradients to user.</a:t>
            </a:r>
          </a:p>
          <a:p>
            <a:pPr lvl="1"/>
            <a:endParaRPr lang="en-US" altLang="zh-TW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21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B98537A-C9ED-4391-982C-2368A5144247}"/>
              </a:ext>
            </a:extLst>
          </p:cNvPr>
          <p:cNvGrpSpPr/>
          <p:nvPr/>
        </p:nvGrpSpPr>
        <p:grpSpPr>
          <a:xfrm>
            <a:off x="1126823" y="2350799"/>
            <a:ext cx="9938353" cy="3785031"/>
            <a:chOff x="1205895" y="2205327"/>
            <a:chExt cx="9938353" cy="378503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84A25E9-10AF-48A3-9D4E-010B6010B76B}"/>
                </a:ext>
              </a:extLst>
            </p:cNvPr>
            <p:cNvSpPr/>
            <p:nvPr/>
          </p:nvSpPr>
          <p:spPr>
            <a:xfrm>
              <a:off x="4769426" y="2205327"/>
              <a:ext cx="1625543" cy="768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Node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3E4129C-6308-461A-9F51-AF6A20942524}"/>
                </a:ext>
              </a:extLst>
            </p:cNvPr>
            <p:cNvSpPr/>
            <p:nvPr/>
          </p:nvSpPr>
          <p:spPr>
            <a:xfrm>
              <a:off x="1205895" y="3853006"/>
              <a:ext cx="1684424" cy="768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Variable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BD5D956-1368-4D5C-8A4E-CC014ECC8C08}"/>
                </a:ext>
              </a:extLst>
            </p:cNvPr>
            <p:cNvSpPr/>
            <p:nvPr/>
          </p:nvSpPr>
          <p:spPr>
            <a:xfrm>
              <a:off x="3295563" y="3850985"/>
              <a:ext cx="1766455" cy="768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Constant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9CA9EF5-7505-4C23-B93E-A16BE3CE668D}"/>
                </a:ext>
              </a:extLst>
            </p:cNvPr>
            <p:cNvSpPr/>
            <p:nvPr/>
          </p:nvSpPr>
          <p:spPr>
            <a:xfrm>
              <a:off x="6168736" y="3853006"/>
              <a:ext cx="1905000" cy="768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BinaryOP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F8EAE7-E022-4811-89BF-E9F0E7757B9C}"/>
                </a:ext>
              </a:extLst>
            </p:cNvPr>
            <p:cNvSpPr/>
            <p:nvPr/>
          </p:nvSpPr>
          <p:spPr>
            <a:xfrm>
              <a:off x="8478980" y="3853006"/>
              <a:ext cx="1905000" cy="768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UnaryOP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C8C6AB5-1395-4716-B778-412A220E72B7}"/>
                </a:ext>
              </a:extLst>
            </p:cNvPr>
            <p:cNvSpPr/>
            <p:nvPr/>
          </p:nvSpPr>
          <p:spPr>
            <a:xfrm>
              <a:off x="5834492" y="5254336"/>
              <a:ext cx="640773" cy="502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+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DA9E2FA-0A0C-4B0F-B003-BA4F33620D09}"/>
                </a:ext>
              </a:extLst>
            </p:cNvPr>
            <p:cNvSpPr/>
            <p:nvPr/>
          </p:nvSpPr>
          <p:spPr>
            <a:xfrm>
              <a:off x="6473534" y="5245683"/>
              <a:ext cx="640773" cy="502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-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7251070-596E-492D-98C7-22D02A6A2071}"/>
                </a:ext>
              </a:extLst>
            </p:cNvPr>
            <p:cNvSpPr/>
            <p:nvPr/>
          </p:nvSpPr>
          <p:spPr>
            <a:xfrm>
              <a:off x="7120367" y="5250874"/>
              <a:ext cx="640773" cy="502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*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70D7F16-8658-42F4-8860-AFE48C40AE92}"/>
                </a:ext>
              </a:extLst>
            </p:cNvPr>
            <p:cNvSpPr/>
            <p:nvPr/>
          </p:nvSpPr>
          <p:spPr>
            <a:xfrm>
              <a:off x="7753349" y="5245683"/>
              <a:ext cx="640773" cy="502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/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4652EE9-E587-4C2B-AEB9-1A7E0402E74A}"/>
                </a:ext>
              </a:extLst>
            </p:cNvPr>
            <p:cNvSpPr/>
            <p:nvPr/>
          </p:nvSpPr>
          <p:spPr>
            <a:xfrm>
              <a:off x="8695457" y="5254336"/>
              <a:ext cx="640773" cy="5022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-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BC27804-7207-421C-A0B3-8A8BD17068C7}"/>
                </a:ext>
              </a:extLst>
            </p:cNvPr>
            <p:cNvSpPr/>
            <p:nvPr/>
          </p:nvSpPr>
          <p:spPr>
            <a:xfrm>
              <a:off x="9336230" y="5020539"/>
              <a:ext cx="1808018" cy="9698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>
                  <a:solidFill>
                    <a:schemeClr val="tx1"/>
                  </a:solidFill>
                </a:rPr>
                <a:t>math functions</a:t>
              </a:r>
              <a:endParaRPr lang="zh-TW" altLang="en-US" sz="28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BDE1906-145E-44B2-A781-C27E56EA6DFF}"/>
                </a:ext>
              </a:extLst>
            </p:cNvPr>
            <p:cNvCxnSpPr>
              <a:stCxn id="108" idx="2"/>
              <a:endCxn id="136" idx="0"/>
            </p:cNvCxnSpPr>
            <p:nvPr/>
          </p:nvCxnSpPr>
          <p:spPr>
            <a:xfrm flipH="1">
              <a:off x="2048107" y="2589791"/>
              <a:ext cx="2721319" cy="1263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1DAAFAB-9358-47BB-984F-211310F75DC6}"/>
                </a:ext>
              </a:extLst>
            </p:cNvPr>
            <p:cNvCxnSpPr>
              <a:cxnSpLocks/>
              <a:stCxn id="108" idx="3"/>
              <a:endCxn id="137" idx="0"/>
            </p:cNvCxnSpPr>
            <p:nvPr/>
          </p:nvCxnSpPr>
          <p:spPr>
            <a:xfrm flipH="1">
              <a:off x="4178791" y="2861647"/>
              <a:ext cx="828690" cy="989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332598D-3ED5-40CD-8FEE-7B5D586864DE}"/>
                </a:ext>
              </a:extLst>
            </p:cNvPr>
            <p:cNvCxnSpPr>
              <a:cxnSpLocks/>
              <a:stCxn id="138" idx="0"/>
              <a:endCxn id="108" idx="5"/>
            </p:cNvCxnSpPr>
            <p:nvPr/>
          </p:nvCxnSpPr>
          <p:spPr>
            <a:xfrm flipH="1" flipV="1">
              <a:off x="6156914" y="2861647"/>
              <a:ext cx="964322" cy="991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BEC9893-AF1C-433B-B3A5-32A589F47DB3}"/>
                </a:ext>
              </a:extLst>
            </p:cNvPr>
            <p:cNvCxnSpPr>
              <a:cxnSpLocks/>
              <a:stCxn id="139" idx="0"/>
              <a:endCxn id="108" idx="6"/>
            </p:cNvCxnSpPr>
            <p:nvPr/>
          </p:nvCxnSpPr>
          <p:spPr>
            <a:xfrm flipH="1" flipV="1">
              <a:off x="6394969" y="2589791"/>
              <a:ext cx="3036511" cy="1263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09306DF-8BA0-4092-8597-3F48FBDBB670}"/>
                </a:ext>
              </a:extLst>
            </p:cNvPr>
            <p:cNvCxnSpPr>
              <a:cxnSpLocks/>
              <a:stCxn id="138" idx="4"/>
              <a:endCxn id="140" idx="0"/>
            </p:cNvCxnSpPr>
            <p:nvPr/>
          </p:nvCxnSpPr>
          <p:spPr>
            <a:xfrm flipH="1">
              <a:off x="6154879" y="4621933"/>
              <a:ext cx="966357" cy="63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82F0930-1E90-4AEC-8639-B01D0C63EC32}"/>
                </a:ext>
              </a:extLst>
            </p:cNvPr>
            <p:cNvCxnSpPr>
              <a:cxnSpLocks/>
              <a:stCxn id="141" idx="0"/>
              <a:endCxn id="138" idx="4"/>
            </p:cNvCxnSpPr>
            <p:nvPr/>
          </p:nvCxnSpPr>
          <p:spPr>
            <a:xfrm flipV="1">
              <a:off x="6793921" y="4621933"/>
              <a:ext cx="327315" cy="623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0FFF84D-2765-4CC4-B805-3A34AE9151D2}"/>
                </a:ext>
              </a:extLst>
            </p:cNvPr>
            <p:cNvCxnSpPr>
              <a:cxnSpLocks/>
              <a:stCxn id="143" idx="0"/>
              <a:endCxn id="138" idx="4"/>
            </p:cNvCxnSpPr>
            <p:nvPr/>
          </p:nvCxnSpPr>
          <p:spPr>
            <a:xfrm flipH="1" flipV="1">
              <a:off x="7121236" y="4621933"/>
              <a:ext cx="952500" cy="623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399DD41-8F20-4B91-B05E-4F1D6E76597F}"/>
                </a:ext>
              </a:extLst>
            </p:cNvPr>
            <p:cNvCxnSpPr>
              <a:cxnSpLocks/>
              <a:stCxn id="142" idx="0"/>
              <a:endCxn id="138" idx="4"/>
            </p:cNvCxnSpPr>
            <p:nvPr/>
          </p:nvCxnSpPr>
          <p:spPr>
            <a:xfrm flipH="1" flipV="1">
              <a:off x="7121236" y="4621933"/>
              <a:ext cx="319518" cy="628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D283B63-4AA3-4A90-8D78-7167E0CF651C}"/>
                </a:ext>
              </a:extLst>
            </p:cNvPr>
            <p:cNvCxnSpPr>
              <a:cxnSpLocks/>
              <a:stCxn id="144" idx="0"/>
              <a:endCxn id="139" idx="4"/>
            </p:cNvCxnSpPr>
            <p:nvPr/>
          </p:nvCxnSpPr>
          <p:spPr>
            <a:xfrm flipV="1">
              <a:off x="9015844" y="4621933"/>
              <a:ext cx="415636" cy="63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FE82EE2-82AF-4778-9BFA-AC38C86E513E}"/>
                </a:ext>
              </a:extLst>
            </p:cNvPr>
            <p:cNvCxnSpPr>
              <a:cxnSpLocks/>
              <a:stCxn id="145" idx="0"/>
              <a:endCxn id="139" idx="4"/>
            </p:cNvCxnSpPr>
            <p:nvPr/>
          </p:nvCxnSpPr>
          <p:spPr>
            <a:xfrm flipH="1" flipV="1">
              <a:off x="9431480" y="4621933"/>
              <a:ext cx="808759" cy="398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itle 1">
            <a:extLst>
              <a:ext uri="{FF2B5EF4-FFF2-40B4-BE49-F238E27FC236}">
                <a16:creationId xmlns:a16="http://schemas.microsoft.com/office/drawing/2014/main" id="{F74F0F45-0A5A-4FDE-BB1B-79ACF722550E}"/>
              </a:ext>
            </a:extLst>
          </p:cNvPr>
          <p:cNvSpPr txBox="1">
            <a:spLocks/>
          </p:cNvSpPr>
          <p:nvPr/>
        </p:nvSpPr>
        <p:spPr>
          <a:xfrm>
            <a:off x="525725" y="314685"/>
            <a:ext cx="9779183" cy="84411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Class hierarchy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Class members &amp; member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725936"/>
            <a:ext cx="3726626" cy="38132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/>
              <a:t>Node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b="0"/>
              <a:t>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/>
              <a:t>VariableNode</a:t>
            </a:r>
            <a:endParaRPr lang="en-US" altLang="zh-TW" b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b="0"/>
              <a:t>gradient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BinaryOPNode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b="0"/>
              <a:t>leftNodePtr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b="0"/>
              <a:t>RightNodePtr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UnaryOPNode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b="0"/>
              <a:t>NodePtr</a:t>
            </a:r>
          </a:p>
          <a:p>
            <a:pPr lvl="1"/>
            <a:endParaRPr lang="en-US" altLang="zh-TW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431A88-F98D-41D5-869B-7D9698D9D9A4}"/>
              </a:ext>
            </a:extLst>
          </p:cNvPr>
          <p:cNvSpPr txBox="1">
            <a:spLocks/>
          </p:cNvSpPr>
          <p:nvPr/>
        </p:nvSpPr>
        <p:spPr>
          <a:xfrm>
            <a:off x="1167492" y="2203422"/>
            <a:ext cx="1731571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Members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C611CF-D09B-4062-BCD6-92C5030C3840}"/>
              </a:ext>
            </a:extLst>
          </p:cNvPr>
          <p:cNvSpPr txBox="1">
            <a:spLocks/>
          </p:cNvSpPr>
          <p:nvPr/>
        </p:nvSpPr>
        <p:spPr>
          <a:xfrm>
            <a:off x="6294908" y="2725936"/>
            <a:ext cx="4729600" cy="381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/>
              <a:t>All nodes have function called propagate(output).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b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F75836-EAFE-44CA-B0F3-E12BF6B8D282}"/>
              </a:ext>
            </a:extLst>
          </p:cNvPr>
          <p:cNvSpPr txBox="1">
            <a:spLocks/>
          </p:cNvSpPr>
          <p:nvPr/>
        </p:nvSpPr>
        <p:spPr>
          <a:xfrm>
            <a:off x="6294908" y="2203422"/>
            <a:ext cx="4251865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Member</a:t>
            </a:r>
            <a:r>
              <a:rPr lang="zh-TW" altLang="en-US"/>
              <a:t> </a:t>
            </a:r>
            <a:r>
              <a:rPr lang="en-US" altLang="zh-TW"/>
              <a:t>functions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78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altLang="zh-TW"/>
              <a:t>API Description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46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46809"/>
            <a:ext cx="6511390" cy="916854"/>
          </a:xfrm>
        </p:spPr>
        <p:txBody>
          <a:bodyPr/>
          <a:lstStyle/>
          <a:p>
            <a:r>
              <a:rPr lang="en-US" altLang="zh-TW"/>
              <a:t>API Description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953273"/>
            <a:ext cx="10127427" cy="43110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b="0"/>
              <a:t>autodiff.vec(a) : Create autodiff.vec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Parameters: a :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Returns:       result: autodiff.vec object</a:t>
            </a:r>
          </a:p>
          <a:p>
            <a:pPr lvl="1"/>
            <a:endParaRPr lang="en-US" altLang="zh-TW" b="0"/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autodiff.vec.backward() : Do automatic differentiation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autodiff.vec.grad() : Return gradients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Returns:       result: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0"/>
          </a:p>
          <a:p>
            <a:pPr marL="457200" indent="-457200">
              <a:buFont typeface="+mj-lt"/>
              <a:buAutoNum type="arabicPeriod"/>
            </a:pPr>
            <a:r>
              <a:rPr lang="en-US" altLang="zh-TW" b="0"/>
              <a:t>autodiff.vec.values() : Return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Returns:       result: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0"/>
          </a:p>
          <a:p>
            <a:pPr lvl="1"/>
            <a:endParaRPr lang="en-US" altLang="zh-TW" b="0"/>
          </a:p>
          <a:p>
            <a:pPr lvl="1"/>
            <a:endParaRPr lang="en-US" altLang="zh-TW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51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558419"/>
            <a:ext cx="6802335" cy="5081371"/>
          </a:xfrm>
        </p:spPr>
        <p:txBody>
          <a:bodyPr/>
          <a:lstStyle/>
          <a:p>
            <a:r>
              <a:rPr lang="en-US" altLang="zh-TW" b="0"/>
              <a:t>&gt;&gt;&gt; import autodiff</a:t>
            </a:r>
          </a:p>
          <a:p>
            <a:r>
              <a:rPr lang="en-US" altLang="zh-TW" b="0"/>
              <a:t>&gt;&gt;&gt; a = autodiff.vec([ i+1 for i in range(3) ])</a:t>
            </a:r>
          </a:p>
          <a:p>
            <a:r>
              <a:rPr lang="en-US" altLang="zh-TW" b="0"/>
              <a:t>&gt;&gt;&gt; b = autodiff.vec([ i+2+1 for i in range(3) ])</a:t>
            </a:r>
          </a:p>
          <a:p>
            <a:r>
              <a:rPr lang="en-US" altLang="zh-TW" b="0"/>
              <a:t>&gt;&gt;&gt; Q = a.sin() * b.exp() + a - b</a:t>
            </a:r>
          </a:p>
          <a:p>
            <a:r>
              <a:rPr lang="en-US" altLang="zh-TW" b="0"/>
              <a:t>&gt;&gt;&gt; Q.backward()</a:t>
            </a:r>
          </a:p>
          <a:p>
            <a:r>
              <a:rPr lang="en-US" altLang="zh-TW" b="0"/>
              <a:t>&gt;&gt;&gt; a.grad()</a:t>
            </a:r>
          </a:p>
          <a:p>
            <a:r>
              <a:rPr lang="en-US" altLang="zh-TW" b="0"/>
              <a:t>[11.852, -21.720, -145.927]</a:t>
            </a:r>
          </a:p>
          <a:p>
            <a:r>
              <a:rPr lang="en-US" altLang="zh-TW" b="0"/>
              <a:t>&gt;&gt;&gt; b.grad()</a:t>
            </a:r>
          </a:p>
          <a:p>
            <a:r>
              <a:rPr lang="en-US" altLang="zh-TW" b="0"/>
              <a:t>[15.901, 48.645, 19.944]</a:t>
            </a:r>
          </a:p>
          <a:p>
            <a:r>
              <a:rPr lang="en-US" altLang="zh-TW" b="0"/>
              <a:t>&gt;&gt;&gt; Q.values()</a:t>
            </a:r>
          </a:p>
          <a:p>
            <a:r>
              <a:rPr lang="en-US" altLang="zh-TW" b="0"/>
              <a:t>[14.901, 47.645, 18.944]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C13D0C-C47D-4445-A44D-AF27977C9B0B}"/>
              </a:ext>
            </a:extLst>
          </p:cNvPr>
          <p:cNvSpPr txBox="1">
            <a:spLocks/>
          </p:cNvSpPr>
          <p:nvPr/>
        </p:nvSpPr>
        <p:spPr>
          <a:xfrm>
            <a:off x="1167492" y="446809"/>
            <a:ext cx="6511390" cy="916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01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8631133" cy="2387600"/>
          </a:xfrm>
        </p:spPr>
        <p:txBody>
          <a:bodyPr/>
          <a:lstStyle/>
          <a:p>
            <a:r>
              <a:rPr lang="en-US" altLang="zh-TW"/>
              <a:t>Engineering Infrastructure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40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/>
              <a:t>Implementation</a:t>
            </a:r>
          </a:p>
          <a:p>
            <a:r>
              <a:rPr lang="en-US"/>
              <a:t>API Description</a:t>
            </a:r>
            <a:endParaRPr lang="en-US" dirty="0"/>
          </a:p>
          <a:p>
            <a:r>
              <a:rPr lang="en-US"/>
              <a:t>Engineering Infrastructure</a:t>
            </a:r>
          </a:p>
          <a:p>
            <a:r>
              <a:rPr lang="en-US" altLang="zh-TW"/>
              <a:t>Future Work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/>
              <a:t>Engineering Infrastructure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9779183" cy="39586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Build system: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Makefile ( c++14, pybind11)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Testing framework: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C++: Google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b="0"/>
              <a:t>Python: pytest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Version control: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Linter: cpplint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b="0"/>
              <a:t>CI: Github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18EBD5-4756-4731-8874-A52D4B83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54" y="3278100"/>
            <a:ext cx="432495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8631133" cy="2387600"/>
          </a:xfrm>
        </p:spPr>
        <p:txBody>
          <a:bodyPr/>
          <a:lstStyle/>
          <a:p>
            <a:r>
              <a:rPr lang="en-US" altLang="zh-TW"/>
              <a:t>Future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68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/>
              <a:t>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9779183" cy="3958693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b="0"/>
              <a:t>Support more math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b="0"/>
              <a:t>Support multidimensional vector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b="0"/>
              <a:t>Support GPU Acceleration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85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9779183" cy="38132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/>
              <a:t>Atilim Gunes Baydin, Barak A. Pearlmutter, Alexey Andreyevich Radul, Jeffrey Mark Siskind. Automatic differentiation in machine learning: a survey. The Journal of Machine Learning Research, 18(153):1--43, 2018</a:t>
            </a:r>
          </a:p>
          <a:p>
            <a:pPr marL="457200" indent="-457200">
              <a:buAutoNum type="arabicPeriod"/>
            </a:pPr>
            <a:endParaRPr lang="en-US" b="0"/>
          </a:p>
          <a:p>
            <a:pPr marL="457200" indent="-457200">
              <a:buAutoNum type="arabicPeriod"/>
            </a:pPr>
            <a:r>
              <a:rPr lang="en-US" b="0">
                <a:hlinkClick r:id="rId3"/>
              </a:rPr>
              <a:t>https://github.com/Platisenic/autodiff</a:t>
            </a:r>
            <a:endParaRPr lang="en-US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1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184" y="3747510"/>
            <a:ext cx="6220277" cy="2247219"/>
          </a:xfrm>
        </p:spPr>
        <p:txBody>
          <a:bodyPr>
            <a:normAutofit/>
          </a:bodyPr>
          <a:lstStyle/>
          <a:p>
            <a:r>
              <a:rPr lang="en-US" altLang="zh-TW" sz="2400"/>
              <a:t>Bo-Sheng Li</a:t>
            </a:r>
          </a:p>
          <a:p>
            <a:r>
              <a:rPr lang="en-US" sz="2400"/>
              <a:t>ID: 310552029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How do computers calculate derivatives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094" y="1865682"/>
                <a:ext cx="9779182" cy="476929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altLang="zh-TW"/>
                  <a:t>Numerical differentiation</a:t>
                </a:r>
              </a:p>
              <a:p>
                <a:pPr marL="514350" indent="-514350">
                  <a:buAutoNum type="arabicPeriod"/>
                </a:pPr>
                <a:endParaRPr lang="en-US" altLang="zh-TW"/>
              </a:p>
              <a:p>
                <a:pPr marL="971550" lvl="1" indent="-514350">
                  <a:buFont typeface="Wingdings" panose="05000000000000000000" pitchFamily="2" charset="2"/>
                  <a:buChar char="Ø"/>
                </a:pPr>
                <a:r>
                  <a:rPr lang="en-US" altLang="zh-TW"/>
                  <a:t>Let h approach to 0, like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altLang="zh-TW"/>
                  <a:t>).</a:t>
                </a:r>
              </a:p>
              <a:p>
                <a:pPr marL="971550" lvl="1" indent="-51435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  <m:sup/>
                          </m:sSup>
                        </m:e>
                      </m:func>
                    </m:oMath>
                  </m:oMathPara>
                </a14:m>
                <a:endParaRPr lang="en-US" altLang="zh-TW"/>
              </a:p>
              <a:p>
                <a:pPr lvl="1"/>
                <a:r>
                  <a:rPr lang="en-US" altLang="zh-TW"/>
                  <a:t>	</a:t>
                </a:r>
              </a:p>
              <a:p>
                <a:pPr lvl="1"/>
                <a:r>
                  <a:rPr lang="en-US" altLang="zh-TW"/>
                  <a:t>	Roundoff error</a:t>
                </a:r>
              </a:p>
              <a:p>
                <a:pPr lvl="1"/>
                <a:r>
                  <a:rPr lang="en-US" altLang="zh-TW"/>
                  <a:t>	Truncation error</a:t>
                </a:r>
              </a:p>
              <a:p>
                <a:pPr lvl="1"/>
                <a:r>
                  <a:rPr lang="en-US" altLang="zh-TW"/>
                  <a:t>	Easy to implement</a:t>
                </a:r>
              </a:p>
              <a:p>
                <a:pPr lvl="1"/>
                <a:endParaRPr lang="en-US" altLang="zh-TW"/>
              </a:p>
              <a:p>
                <a:pPr lvl="1"/>
                <a:endParaRPr lang="en-US" altLang="zh-TW"/>
              </a:p>
              <a:p>
                <a:pPr lvl="1"/>
                <a:endParaRPr lang="en-US" altLang="zh-TW"/>
              </a:p>
              <a:p>
                <a:pPr lvl="1"/>
                <a:r>
                  <a:rPr lang="en-US" altLang="zh-TW"/>
                  <a:t>	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94" y="1865682"/>
                <a:ext cx="9779182" cy="4769293"/>
              </a:xfrm>
              <a:blipFill>
                <a:blip r:embed="rId2"/>
                <a:stretch>
                  <a:fillRect l="-1246" t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412A5FD-357F-493F-A7F8-55218E8B8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269" y="4764473"/>
            <a:ext cx="409852" cy="409852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9BC624B2-5E29-4B34-98E1-3DBA7526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269" y="5145234"/>
            <a:ext cx="409852" cy="409852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C774C449-47C0-48C9-A80F-B845C172C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269" y="5525995"/>
            <a:ext cx="409852" cy="4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How do computers calculate derivatives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7C1AE-55F0-4DD5-A6F2-126EF8CF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1865682"/>
            <a:ext cx="9779182" cy="3816027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altLang="zh-TW"/>
              <a:t>Automatic differentiation</a:t>
            </a:r>
          </a:p>
          <a:p>
            <a:endParaRPr lang="en-US" altLang="zh-TW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zh-TW"/>
              <a:t>All numerical computations are compositions of elementary operations.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zh-TW"/>
              <a:t>Combining the derivatives of the operations through the chain rule gives the derivative of the overall composition.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4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Automatic Differentiation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094" y="1865682"/>
                <a:ext cx="9907330" cy="1154865"/>
              </a:xfrm>
            </p:spPr>
            <p:txBody>
              <a:bodyPr/>
              <a:lstStyle/>
              <a:p>
                <a:r>
                  <a:rPr lang="en-US" altLang="zh-TW"/>
                  <a:t>   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TW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94" y="1865682"/>
                <a:ext cx="9907330" cy="1154865"/>
              </a:xfrm>
              <a:blipFill>
                <a:blip r:embed="rId4"/>
                <a:stretch>
                  <a:fillRect t="-89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12F4828-C9FA-47C2-A30B-87EF6E5D7D20}"/>
              </a:ext>
            </a:extLst>
          </p:cNvPr>
          <p:cNvGrpSpPr/>
          <p:nvPr/>
        </p:nvGrpSpPr>
        <p:grpSpPr>
          <a:xfrm>
            <a:off x="1268960" y="3325511"/>
            <a:ext cx="10199668" cy="2893388"/>
            <a:chOff x="1268960" y="3325511"/>
            <a:chExt cx="10199668" cy="28933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6060700-CFDF-4E01-AC50-2DB0C3949101}"/>
                </a:ext>
              </a:extLst>
            </p:cNvPr>
            <p:cNvSpPr/>
            <p:nvPr/>
          </p:nvSpPr>
          <p:spPr>
            <a:xfrm>
              <a:off x="2520175" y="3626021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-1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EB60C0-A936-4FAB-8F33-88F8F49835EC}"/>
                </a:ext>
              </a:extLst>
            </p:cNvPr>
            <p:cNvSpPr/>
            <p:nvPr/>
          </p:nvSpPr>
          <p:spPr>
            <a:xfrm>
              <a:off x="2520175" y="5237592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0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54FFA2-B641-4DC5-A420-B0F003BBE424}"/>
                </a:ext>
              </a:extLst>
            </p:cNvPr>
            <p:cNvSpPr/>
            <p:nvPr/>
          </p:nvSpPr>
          <p:spPr>
            <a:xfrm>
              <a:off x="4940919" y="3346799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1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ADD5C1-9B40-4824-BF92-E6EE73519186}"/>
                </a:ext>
              </a:extLst>
            </p:cNvPr>
            <p:cNvSpPr/>
            <p:nvPr/>
          </p:nvSpPr>
          <p:spPr>
            <a:xfrm>
              <a:off x="4934415" y="451425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2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4177FF-54F2-4AF4-A0DC-98955B68A9D6}"/>
                </a:ext>
              </a:extLst>
            </p:cNvPr>
            <p:cNvSpPr/>
            <p:nvPr/>
          </p:nvSpPr>
          <p:spPr>
            <a:xfrm>
              <a:off x="7095893" y="387576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4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0CB6DA-B55E-4D94-90CB-D438B0E7EE9E}"/>
                </a:ext>
              </a:extLst>
            </p:cNvPr>
            <p:cNvSpPr/>
            <p:nvPr/>
          </p:nvSpPr>
          <p:spPr>
            <a:xfrm>
              <a:off x="7082883" y="5203723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3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D25E93-2E5B-4FF8-A1E7-BE73BE4F087A}"/>
                </a:ext>
              </a:extLst>
            </p:cNvPr>
            <p:cNvSpPr/>
            <p:nvPr/>
          </p:nvSpPr>
          <p:spPr>
            <a:xfrm>
              <a:off x="9091961" y="4415908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>
                  <a:solidFill>
                    <a:schemeClr val="tx1"/>
                  </a:solidFill>
                </a:rPr>
                <a:t>V</a:t>
              </a:r>
              <a:r>
                <a:rPr lang="en-US" altLang="zh-TW" sz="3200" baseline="-25000">
                  <a:solidFill>
                    <a:schemeClr val="tx1"/>
                  </a:solidFill>
                </a:rPr>
                <a:t>5</a:t>
              </a:r>
              <a:endParaRPr lang="zh-TW" altLang="en-US" sz="32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896770-EC7D-4F5A-864B-4CF669F12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694985" y="4116675"/>
              <a:ext cx="8251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4F483C-F516-435B-8673-949DA263855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05776" y="5728246"/>
              <a:ext cx="9143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70709-F1B8-48E7-89F2-F94CA7A3277D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3501482" y="3837453"/>
              <a:ext cx="1439437" cy="279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57C168-4121-4C62-8E61-90FB0E25EF94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3501482" y="5004908"/>
              <a:ext cx="1432933" cy="72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F4FD1F-9FAD-4B8B-9C59-72D14DA794CA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501482" y="4116675"/>
              <a:ext cx="1432933" cy="88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BED726-01FF-419F-9675-4E5619A49AC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5922226" y="3837453"/>
              <a:ext cx="1173667" cy="528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28B982-AD28-4F3C-969B-6BFAD79B869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5915722" y="4366418"/>
              <a:ext cx="1180171" cy="638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EC3D77-F1FF-4C5E-8F95-17F60123E967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3501482" y="5694377"/>
              <a:ext cx="3581401" cy="33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710DB4-80DA-4203-A717-485A4F7ADD76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8077200" y="4366418"/>
              <a:ext cx="1014761" cy="540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E611EA-33AA-450A-ABA8-32B39B26470D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8064190" y="4906562"/>
              <a:ext cx="1027771" cy="787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675776C-1183-417B-8114-C65F2A31C2F2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10073268" y="4906562"/>
              <a:ext cx="7991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02BE01-CB46-4B2E-A7CC-A86C88B9054F}"/>
                </a:ext>
              </a:extLst>
            </p:cNvPr>
            <p:cNvSpPr txBox="1"/>
            <p:nvPr/>
          </p:nvSpPr>
          <p:spPr>
            <a:xfrm>
              <a:off x="4447894" y="3325511"/>
              <a:ext cx="582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/>
                <a:t>ln</a:t>
              </a:r>
              <a:endParaRPr lang="zh-TW" altLang="en-US" sz="28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DB11D7-C3C0-4B0C-A07B-39A0E2C0D000}"/>
                </a:ext>
              </a:extLst>
            </p:cNvPr>
            <p:cNvSpPr txBox="1"/>
            <p:nvPr/>
          </p:nvSpPr>
          <p:spPr>
            <a:xfrm>
              <a:off x="4364681" y="4760910"/>
              <a:ext cx="899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/>
                <a:t>*</a:t>
              </a:r>
              <a:endParaRPr lang="zh-TW" altLang="en-US" sz="28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6379A7-F50C-40FB-B537-DBF83DBB4290}"/>
                </a:ext>
              </a:extLst>
            </p:cNvPr>
            <p:cNvSpPr txBox="1"/>
            <p:nvPr/>
          </p:nvSpPr>
          <p:spPr>
            <a:xfrm>
              <a:off x="6567759" y="4102780"/>
              <a:ext cx="899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/>
                <a:t>+</a:t>
              </a:r>
              <a:endParaRPr lang="zh-TW" altLang="en-US" sz="2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062FEF-1682-4536-9D43-5016A09D119E}"/>
                </a:ext>
              </a:extLst>
            </p:cNvPr>
            <p:cNvSpPr txBox="1"/>
            <p:nvPr/>
          </p:nvSpPr>
          <p:spPr>
            <a:xfrm>
              <a:off x="6447527" y="5174637"/>
              <a:ext cx="899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/>
                <a:t>sin</a:t>
              </a:r>
              <a:endParaRPr lang="zh-TW" altLang="en-US" sz="2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9A11FB-47C8-4CC8-ABCB-A7A5A7089D9F}"/>
                </a:ext>
              </a:extLst>
            </p:cNvPr>
            <p:cNvSpPr txBox="1"/>
            <p:nvPr/>
          </p:nvSpPr>
          <p:spPr>
            <a:xfrm>
              <a:off x="8578075" y="4644951"/>
              <a:ext cx="899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/>
                <a:t>-</a:t>
              </a:r>
              <a:endParaRPr lang="zh-TW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ACCC946-0B2F-473B-800A-F6ED56A4CF97}"/>
                    </a:ext>
                  </a:extLst>
                </p:cNvPr>
                <p:cNvSpPr txBox="1"/>
                <p:nvPr/>
              </p:nvSpPr>
              <p:spPr>
                <a:xfrm>
                  <a:off x="1316772" y="3546918"/>
                  <a:ext cx="8990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ACCC946-0B2F-473B-800A-F6ED56A4C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72" y="3546918"/>
                  <a:ext cx="89900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3C9A84D-5E1F-4C50-8913-A6B794F299E3}"/>
                    </a:ext>
                  </a:extLst>
                </p:cNvPr>
                <p:cNvSpPr txBox="1"/>
                <p:nvPr/>
              </p:nvSpPr>
              <p:spPr>
                <a:xfrm>
                  <a:off x="1268960" y="5181758"/>
                  <a:ext cx="8990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3C9A84D-5E1F-4C50-8913-A6B794F29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960" y="5181758"/>
                  <a:ext cx="89900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B8AB493-18B0-4F9B-BD6E-751B8C47F87C}"/>
                    </a:ext>
                  </a:extLst>
                </p:cNvPr>
                <p:cNvSpPr txBox="1"/>
                <p:nvPr/>
              </p:nvSpPr>
              <p:spPr>
                <a:xfrm>
                  <a:off x="10569624" y="4383341"/>
                  <a:ext cx="8990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B8AB493-18B0-4F9B-BD6E-751B8C47F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9624" y="4383341"/>
                  <a:ext cx="89900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943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Automatic Differentiation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751FE-37A9-4707-9BA3-D285B59F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0" y="2897587"/>
            <a:ext cx="12058240" cy="396041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DA41F14-8C82-4D9F-8270-E29F21AAA6EA}"/>
              </a:ext>
            </a:extLst>
          </p:cNvPr>
          <p:cNvGrpSpPr/>
          <p:nvPr/>
        </p:nvGrpSpPr>
        <p:grpSpPr>
          <a:xfrm>
            <a:off x="5519854" y="1064056"/>
            <a:ext cx="5982227" cy="1697006"/>
            <a:chOff x="1268960" y="3325511"/>
            <a:chExt cx="10199668" cy="28933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FCCFEE-7456-48EE-896A-428BC5BB486E}"/>
                </a:ext>
              </a:extLst>
            </p:cNvPr>
            <p:cNvSpPr/>
            <p:nvPr/>
          </p:nvSpPr>
          <p:spPr>
            <a:xfrm>
              <a:off x="2520175" y="3626021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-1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98C350-0782-4907-A58A-0ED54076FF06}"/>
                </a:ext>
              </a:extLst>
            </p:cNvPr>
            <p:cNvSpPr/>
            <p:nvPr/>
          </p:nvSpPr>
          <p:spPr>
            <a:xfrm>
              <a:off x="2520175" y="5237592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V</a:t>
              </a:r>
              <a:r>
                <a:rPr lang="en-US" altLang="zh-TW" sz="1200" baseline="-25000">
                  <a:solidFill>
                    <a:schemeClr val="tx1"/>
                  </a:solidFill>
                </a:rPr>
                <a:t>0</a:t>
              </a:r>
              <a:endParaRPr lang="zh-TW" altLang="en-US" sz="12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2ED69A-6F0B-4548-9A3F-7BBA5ED864DB}"/>
                </a:ext>
              </a:extLst>
            </p:cNvPr>
            <p:cNvSpPr/>
            <p:nvPr/>
          </p:nvSpPr>
          <p:spPr>
            <a:xfrm>
              <a:off x="4940919" y="3346799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1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0A85D5-2B9A-4C11-8071-8669695A8F3A}"/>
                </a:ext>
              </a:extLst>
            </p:cNvPr>
            <p:cNvSpPr/>
            <p:nvPr/>
          </p:nvSpPr>
          <p:spPr>
            <a:xfrm>
              <a:off x="4934415" y="451425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2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CB5648-8D2F-4ECF-9DD8-D66E80C4B297}"/>
                </a:ext>
              </a:extLst>
            </p:cNvPr>
            <p:cNvSpPr/>
            <p:nvPr/>
          </p:nvSpPr>
          <p:spPr>
            <a:xfrm>
              <a:off x="7095893" y="387576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4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F367522-01C9-4292-8487-6DCA81E8E259}"/>
                </a:ext>
              </a:extLst>
            </p:cNvPr>
            <p:cNvSpPr/>
            <p:nvPr/>
          </p:nvSpPr>
          <p:spPr>
            <a:xfrm>
              <a:off x="7082883" y="5203723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3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0F4409-5490-4B09-B0C5-9AA8D0F1E9F5}"/>
                </a:ext>
              </a:extLst>
            </p:cNvPr>
            <p:cNvSpPr/>
            <p:nvPr/>
          </p:nvSpPr>
          <p:spPr>
            <a:xfrm>
              <a:off x="9091961" y="4415908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V</a:t>
              </a:r>
              <a:r>
                <a:rPr lang="en-US" altLang="zh-TW" sz="1200" baseline="-25000">
                  <a:solidFill>
                    <a:schemeClr val="tx1"/>
                  </a:solidFill>
                </a:rPr>
                <a:t>5</a:t>
              </a:r>
              <a:endParaRPr lang="zh-TW" altLang="en-US" sz="12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9A7C33-5975-424F-A18C-4A4376D773E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1694985" y="4116675"/>
              <a:ext cx="8251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DA8E41-AFC2-4DCC-B402-F52CAE4C3CE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1605776" y="5728246"/>
              <a:ext cx="9143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C76998-8412-4CC9-8EA5-346322410CA5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 flipV="1">
              <a:off x="3501482" y="3837453"/>
              <a:ext cx="1439437" cy="279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252042F-E2A6-48B7-8710-CFA3A73C1292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 flipV="1">
              <a:off x="3501482" y="5004908"/>
              <a:ext cx="1432933" cy="72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B0F505-89F3-45F6-A5C6-5E1770EF30AE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>
              <a:off x="3501482" y="4116675"/>
              <a:ext cx="1432933" cy="88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1E1BF3-92C2-46AA-949C-5A0A14E70082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5922226" y="3837453"/>
              <a:ext cx="1173667" cy="528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6F5852-90DB-4114-9A35-7BEA4AD33D7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 flipV="1">
              <a:off x="5915722" y="4366418"/>
              <a:ext cx="1180171" cy="638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2AED2C-3140-4858-889E-5B951A425C88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 flipV="1">
              <a:off x="3501482" y="5694377"/>
              <a:ext cx="3581401" cy="33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3C130A-4B5A-437F-AE54-E5D14CE3EF2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8077200" y="4366418"/>
              <a:ext cx="1014761" cy="540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7CCCFE-E893-495C-98BD-60C6879C4D7C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8064190" y="4906562"/>
              <a:ext cx="1027771" cy="787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2DB95D-E987-48CA-98F9-D2105B37C475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10073268" y="4906562"/>
              <a:ext cx="7991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48E2F8-B884-4D4E-B248-366B04543C74}"/>
                </a:ext>
              </a:extLst>
            </p:cNvPr>
            <p:cNvSpPr txBox="1"/>
            <p:nvPr/>
          </p:nvSpPr>
          <p:spPr>
            <a:xfrm>
              <a:off x="4447894" y="3325511"/>
              <a:ext cx="582280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ln</a:t>
              </a:r>
              <a:endParaRPr lang="zh-TW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69F50-845D-4339-9E05-7EDE3FE101C0}"/>
                </a:ext>
              </a:extLst>
            </p:cNvPr>
            <p:cNvSpPr txBox="1"/>
            <p:nvPr/>
          </p:nvSpPr>
          <p:spPr>
            <a:xfrm>
              <a:off x="4364680" y="4760909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*</a:t>
              </a:r>
              <a:endParaRPr lang="zh-TW" alt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85B3E5-6101-40D9-B537-B6FA828DEF09}"/>
                </a:ext>
              </a:extLst>
            </p:cNvPr>
            <p:cNvSpPr txBox="1"/>
            <p:nvPr/>
          </p:nvSpPr>
          <p:spPr>
            <a:xfrm>
              <a:off x="6567759" y="4102779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+</a:t>
              </a:r>
              <a:endParaRPr lang="zh-TW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4D77EA-BB0C-4B08-AF6E-D560B92BEB4E}"/>
                </a:ext>
              </a:extLst>
            </p:cNvPr>
            <p:cNvSpPr txBox="1"/>
            <p:nvPr/>
          </p:nvSpPr>
          <p:spPr>
            <a:xfrm>
              <a:off x="6447526" y="5174637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sin</a:t>
              </a:r>
              <a:endParaRPr lang="zh-TW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59F87B-2166-4920-861C-34904306116A}"/>
                </a:ext>
              </a:extLst>
            </p:cNvPr>
            <p:cNvSpPr txBox="1"/>
            <p:nvPr/>
          </p:nvSpPr>
          <p:spPr>
            <a:xfrm>
              <a:off x="8578075" y="4644951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-</a:t>
              </a:r>
              <a:endParaRPr lang="zh-TW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A6ECBA-A8B2-477A-B6BC-F59E0CB99034}"/>
                    </a:ext>
                  </a:extLst>
                </p:cNvPr>
                <p:cNvSpPr txBox="1"/>
                <p:nvPr/>
              </p:nvSpPr>
              <p:spPr>
                <a:xfrm>
                  <a:off x="1316771" y="3546918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A6ECBA-A8B2-477A-B6BC-F59E0CB99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71" y="3546918"/>
                  <a:ext cx="899005" cy="629709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29AF983-A1AE-4872-80C5-53F7E6A4D863}"/>
                    </a:ext>
                  </a:extLst>
                </p:cNvPr>
                <p:cNvSpPr txBox="1"/>
                <p:nvPr/>
              </p:nvSpPr>
              <p:spPr>
                <a:xfrm>
                  <a:off x="1268960" y="5181759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29AF983-A1AE-4872-80C5-53F7E6A4D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960" y="5181759"/>
                  <a:ext cx="899005" cy="6297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5520871-BCE2-4A11-81F8-59FE0E281266}"/>
                    </a:ext>
                  </a:extLst>
                </p:cNvPr>
                <p:cNvSpPr txBox="1"/>
                <p:nvPr/>
              </p:nvSpPr>
              <p:spPr>
                <a:xfrm>
                  <a:off x="10569623" y="4383342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5520871-BCE2-4A11-81F8-59FE0E281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9623" y="4383342"/>
                  <a:ext cx="899005" cy="629709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054FA-FB47-49AB-9AAD-DDE49B53B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685" y="3122904"/>
            <a:ext cx="1201709" cy="760457"/>
          </a:xfrm>
          <a:prstGeom prst="rect">
            <a:avLst/>
          </a:prstGeom>
        </p:spPr>
      </p:pic>
      <p:sp>
        <p:nvSpPr>
          <p:cNvPr id="64" name="Content Placeholder 8">
            <a:extLst>
              <a:ext uri="{FF2B5EF4-FFF2-40B4-BE49-F238E27FC236}">
                <a16:creationId xmlns:a16="http://schemas.microsoft.com/office/drawing/2014/main" id="{8E60C766-D5B8-49D5-8951-FBEB369DC219}"/>
              </a:ext>
            </a:extLst>
          </p:cNvPr>
          <p:cNvSpPr txBox="1">
            <a:spLocks/>
          </p:cNvSpPr>
          <p:nvPr/>
        </p:nvSpPr>
        <p:spPr>
          <a:xfrm>
            <a:off x="374094" y="1865682"/>
            <a:ext cx="3160843" cy="65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    Forward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60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Automatic Differentiation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133" y="1858512"/>
                <a:ext cx="9339237" cy="4892269"/>
              </a:xfrm>
            </p:spPr>
            <p:txBody>
              <a:bodyPr/>
              <a:lstStyle/>
              <a:p>
                <a:r>
                  <a:rPr lang="en-US" altLang="zh-TW"/>
                  <a:t>Forward Mode: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TW"/>
                  <a:t>Efficient and straightforward for functions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/>
                  <a:t>, all the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TW"/>
                  <a:t>  can be computed with just one forward pass.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endParaRPr lang="en-US" altLang="zh-TW"/>
              </a:p>
              <a:p>
                <a:pPr lvl="1"/>
                <a:endParaRPr lang="en-US" altLang="zh-TW"/>
              </a:p>
              <a:p>
                <a:pPr lvl="1"/>
                <a:r>
                  <a:rPr lang="en-US" altLang="zh-TW"/>
                  <a:t>What if functions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/>
                  <a:t>  ?</a:t>
                </a:r>
              </a:p>
              <a:p>
                <a:pPr lvl="1"/>
                <a:endParaRPr lang="en-US" altLang="zh-TW"/>
              </a:p>
              <a:p>
                <a:pPr lvl="1"/>
                <a:r>
                  <a:rPr lang="en-US" altLang="zh-TW"/>
                  <a:t>We need to do m evaluations.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C7C1AE-55F0-4DD5-A6F2-126EF8CF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133" y="1858512"/>
                <a:ext cx="9339237" cy="4892269"/>
              </a:xfrm>
              <a:blipFill>
                <a:blip r:embed="rId4"/>
                <a:stretch>
                  <a:fillRect l="-1371" t="-2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61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65177"/>
            <a:ext cx="10946675" cy="825719"/>
          </a:xfrm>
        </p:spPr>
        <p:txBody>
          <a:bodyPr/>
          <a:lstStyle/>
          <a:p>
            <a:r>
              <a:rPr lang="en-US" altLang="zh-TW" sz="4000"/>
              <a:t>Automatic Differentiation</a:t>
            </a:r>
            <a:endParaRPr lang="en-US" altLang="zh-TW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7C1AE-55F0-4DD5-A6F2-126EF8CF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61" y="1252053"/>
            <a:ext cx="3952579" cy="598737"/>
          </a:xfrm>
        </p:spPr>
        <p:txBody>
          <a:bodyPr/>
          <a:lstStyle/>
          <a:p>
            <a:r>
              <a:rPr lang="en-US" altLang="zh-TW"/>
              <a:t>    Reverse Mode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A41F14-8C82-4D9F-8270-E29F21AAA6EA}"/>
              </a:ext>
            </a:extLst>
          </p:cNvPr>
          <p:cNvGrpSpPr/>
          <p:nvPr/>
        </p:nvGrpSpPr>
        <p:grpSpPr>
          <a:xfrm>
            <a:off x="6209773" y="192876"/>
            <a:ext cx="5982227" cy="1697006"/>
            <a:chOff x="1268960" y="3325511"/>
            <a:chExt cx="10199668" cy="28933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FCCFEE-7456-48EE-896A-428BC5BB486E}"/>
                </a:ext>
              </a:extLst>
            </p:cNvPr>
            <p:cNvSpPr/>
            <p:nvPr/>
          </p:nvSpPr>
          <p:spPr>
            <a:xfrm>
              <a:off x="2520175" y="3626021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-1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98C350-0782-4907-A58A-0ED54076FF06}"/>
                </a:ext>
              </a:extLst>
            </p:cNvPr>
            <p:cNvSpPr/>
            <p:nvPr/>
          </p:nvSpPr>
          <p:spPr>
            <a:xfrm>
              <a:off x="2520175" y="5237592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V</a:t>
              </a:r>
              <a:r>
                <a:rPr lang="en-US" altLang="zh-TW" sz="1200" baseline="-25000">
                  <a:solidFill>
                    <a:schemeClr val="tx1"/>
                  </a:solidFill>
                </a:rPr>
                <a:t>0</a:t>
              </a:r>
              <a:endParaRPr lang="zh-TW" altLang="en-US" sz="12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2ED69A-6F0B-4548-9A3F-7BBA5ED864DB}"/>
                </a:ext>
              </a:extLst>
            </p:cNvPr>
            <p:cNvSpPr/>
            <p:nvPr/>
          </p:nvSpPr>
          <p:spPr>
            <a:xfrm>
              <a:off x="4940919" y="3346799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1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0A85D5-2B9A-4C11-8071-8669695A8F3A}"/>
                </a:ext>
              </a:extLst>
            </p:cNvPr>
            <p:cNvSpPr/>
            <p:nvPr/>
          </p:nvSpPr>
          <p:spPr>
            <a:xfrm>
              <a:off x="4934415" y="451425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2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CB5648-8D2F-4ECF-9DD8-D66E80C4B297}"/>
                </a:ext>
              </a:extLst>
            </p:cNvPr>
            <p:cNvSpPr/>
            <p:nvPr/>
          </p:nvSpPr>
          <p:spPr>
            <a:xfrm>
              <a:off x="7095893" y="3875764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4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F367522-01C9-4292-8487-6DCA81E8E259}"/>
                </a:ext>
              </a:extLst>
            </p:cNvPr>
            <p:cNvSpPr/>
            <p:nvPr/>
          </p:nvSpPr>
          <p:spPr>
            <a:xfrm>
              <a:off x="7082883" y="5203723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</a:rPr>
                <a:t>V</a:t>
              </a:r>
              <a:r>
                <a:rPr lang="en-US" altLang="zh-TW" sz="1400" baseline="-25000">
                  <a:solidFill>
                    <a:schemeClr val="tx1"/>
                  </a:solidFill>
                </a:rPr>
                <a:t>3</a:t>
              </a:r>
              <a:endParaRPr lang="zh-TW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0F4409-5490-4B09-B0C5-9AA8D0F1E9F5}"/>
                </a:ext>
              </a:extLst>
            </p:cNvPr>
            <p:cNvSpPr/>
            <p:nvPr/>
          </p:nvSpPr>
          <p:spPr>
            <a:xfrm>
              <a:off x="9091961" y="4415908"/>
              <a:ext cx="981307" cy="9813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V</a:t>
              </a:r>
              <a:r>
                <a:rPr lang="en-US" altLang="zh-TW" sz="1200" baseline="-25000">
                  <a:solidFill>
                    <a:schemeClr val="tx1"/>
                  </a:solidFill>
                </a:rPr>
                <a:t>5</a:t>
              </a:r>
              <a:endParaRPr lang="zh-TW" altLang="en-US" sz="12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9A7C33-5975-424F-A18C-4A4376D773E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1694985" y="4116675"/>
              <a:ext cx="8251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DA8E41-AFC2-4DCC-B402-F52CAE4C3CE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1605776" y="5728246"/>
              <a:ext cx="9143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C76998-8412-4CC9-8EA5-346322410CA5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 flipV="1">
              <a:off x="3501482" y="3837453"/>
              <a:ext cx="1439437" cy="279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252042F-E2A6-48B7-8710-CFA3A73C1292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 flipV="1">
              <a:off x="3501482" y="5004908"/>
              <a:ext cx="1432933" cy="72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B0F505-89F3-45F6-A5C6-5E1770EF30AE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>
              <a:off x="3501482" y="4116675"/>
              <a:ext cx="1432933" cy="88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1E1BF3-92C2-46AA-949C-5A0A14E70082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5922226" y="3837453"/>
              <a:ext cx="1173667" cy="528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6F5852-90DB-4114-9A35-7BEA4AD33D7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 flipV="1">
              <a:off x="5915722" y="4366418"/>
              <a:ext cx="1180171" cy="638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2AED2C-3140-4858-889E-5B951A425C88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 flipV="1">
              <a:off x="3501482" y="5694377"/>
              <a:ext cx="3581401" cy="33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3C130A-4B5A-437F-AE54-E5D14CE3EF2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8077200" y="4366418"/>
              <a:ext cx="1014761" cy="540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7CCCFE-E893-495C-98BD-60C6879C4D7C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8064190" y="4906562"/>
              <a:ext cx="1027771" cy="787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2DB95D-E987-48CA-98F9-D2105B37C475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10073268" y="4906562"/>
              <a:ext cx="7991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48E2F8-B884-4D4E-B248-366B04543C74}"/>
                </a:ext>
              </a:extLst>
            </p:cNvPr>
            <p:cNvSpPr txBox="1"/>
            <p:nvPr/>
          </p:nvSpPr>
          <p:spPr>
            <a:xfrm>
              <a:off x="4447894" y="3325511"/>
              <a:ext cx="582280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ln</a:t>
              </a:r>
              <a:endParaRPr lang="zh-TW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69F50-845D-4339-9E05-7EDE3FE101C0}"/>
                </a:ext>
              </a:extLst>
            </p:cNvPr>
            <p:cNvSpPr txBox="1"/>
            <p:nvPr/>
          </p:nvSpPr>
          <p:spPr>
            <a:xfrm>
              <a:off x="4364680" y="4760909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*</a:t>
              </a:r>
              <a:endParaRPr lang="zh-TW" alt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85B3E5-6101-40D9-B537-B6FA828DEF09}"/>
                </a:ext>
              </a:extLst>
            </p:cNvPr>
            <p:cNvSpPr txBox="1"/>
            <p:nvPr/>
          </p:nvSpPr>
          <p:spPr>
            <a:xfrm>
              <a:off x="6567759" y="4102779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+</a:t>
              </a:r>
              <a:endParaRPr lang="zh-TW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4D77EA-BB0C-4B08-AF6E-D560B92BEB4E}"/>
                </a:ext>
              </a:extLst>
            </p:cNvPr>
            <p:cNvSpPr txBox="1"/>
            <p:nvPr/>
          </p:nvSpPr>
          <p:spPr>
            <a:xfrm>
              <a:off x="6447526" y="5174637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sin</a:t>
              </a:r>
              <a:endParaRPr lang="zh-TW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59F87B-2166-4920-861C-34904306116A}"/>
                </a:ext>
              </a:extLst>
            </p:cNvPr>
            <p:cNvSpPr txBox="1"/>
            <p:nvPr/>
          </p:nvSpPr>
          <p:spPr>
            <a:xfrm>
              <a:off x="8578075" y="4644951"/>
              <a:ext cx="899005" cy="57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/>
                <a:t>-</a:t>
              </a:r>
              <a:endParaRPr lang="zh-TW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A6ECBA-A8B2-477A-B6BC-F59E0CB99034}"/>
                    </a:ext>
                  </a:extLst>
                </p:cNvPr>
                <p:cNvSpPr txBox="1"/>
                <p:nvPr/>
              </p:nvSpPr>
              <p:spPr>
                <a:xfrm>
                  <a:off x="1316771" y="3546918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A6ECBA-A8B2-477A-B6BC-F59E0CB99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71" y="3546918"/>
                  <a:ext cx="899005" cy="6297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29AF983-A1AE-4872-80C5-53F7E6A4D863}"/>
                    </a:ext>
                  </a:extLst>
                </p:cNvPr>
                <p:cNvSpPr txBox="1"/>
                <p:nvPr/>
              </p:nvSpPr>
              <p:spPr>
                <a:xfrm>
                  <a:off x="1268960" y="5181759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29AF983-A1AE-4872-80C5-53F7E6A4D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960" y="5181759"/>
                  <a:ext cx="899005" cy="6297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5520871-BCE2-4A11-81F8-59FE0E281266}"/>
                    </a:ext>
                  </a:extLst>
                </p:cNvPr>
                <p:cNvSpPr txBox="1"/>
                <p:nvPr/>
              </p:nvSpPr>
              <p:spPr>
                <a:xfrm>
                  <a:off x="10569623" y="4383342"/>
                  <a:ext cx="899005" cy="629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lang="zh-TW" altLang="en-US" sz="120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5520871-BCE2-4A11-81F8-59FE0E281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9623" y="4383342"/>
                  <a:ext cx="899005" cy="629709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60C841-60EC-44A2-8F24-453D214BA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37" y="1979516"/>
            <a:ext cx="11357381" cy="4831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A430D-CF68-4F90-AC2F-A2F40F4AB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6880" y="2141310"/>
            <a:ext cx="1232950" cy="555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14EB82-D3F6-4275-B68A-CD49E5AF1B57}"/>
                  </a:ext>
                </a:extLst>
              </p:cNvPr>
              <p:cNvSpPr txBox="1"/>
              <p:nvPr/>
            </p:nvSpPr>
            <p:spPr>
              <a:xfrm>
                <a:off x="5232294" y="5321119"/>
                <a:ext cx="6097536" cy="850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14EB82-D3F6-4275-B68A-CD49E5AF1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294" y="5321119"/>
                <a:ext cx="6097536" cy="8507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3BABA-BD98-4B66-A340-46AB16FBE04A}"/>
                  </a:ext>
                </a:extLst>
              </p:cNvPr>
              <p:cNvSpPr txBox="1"/>
              <p:nvPr/>
            </p:nvSpPr>
            <p:spPr>
              <a:xfrm>
                <a:off x="5232294" y="4846331"/>
                <a:ext cx="6097536" cy="850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3BABA-BD98-4B66-A340-46AB16FB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294" y="4846331"/>
                <a:ext cx="6097536" cy="850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468E72-388A-4113-B579-9245AE738DBF}"/>
                  </a:ext>
                </a:extLst>
              </p:cNvPr>
              <p:cNvSpPr txBox="1"/>
              <p:nvPr/>
            </p:nvSpPr>
            <p:spPr>
              <a:xfrm>
                <a:off x="5232169" y="4395312"/>
                <a:ext cx="6097536" cy="8490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468E72-388A-4113-B579-9245AE73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69" y="4395312"/>
                <a:ext cx="6097536" cy="8490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7357-782E-461E-A0DB-79D0A2AC2ED4}"/>
                  </a:ext>
                </a:extLst>
              </p:cNvPr>
              <p:cNvSpPr txBox="1"/>
              <p:nvPr/>
            </p:nvSpPr>
            <p:spPr>
              <a:xfrm>
                <a:off x="5250623" y="4174079"/>
                <a:ext cx="6097536" cy="850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7357-782E-461E-A0DB-79D0A2AC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23" y="4174079"/>
                <a:ext cx="6097536" cy="8507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77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0" grpId="0" animBg="1"/>
      <p:bldP spid="50" grpId="1" animBg="1"/>
      <p:bldP spid="62" grpId="0" animBg="1"/>
      <p:bldP spid="62" grpId="1" animBg="1"/>
      <p:bldP spid="64" grpId="0" animBg="1"/>
      <p:bldP spid="6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572</TotalTime>
  <Words>737</Words>
  <Application>Microsoft Office PowerPoint</Application>
  <PresentationFormat>Widescreen</PresentationFormat>
  <Paragraphs>214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Tenorite</vt:lpstr>
      <vt:lpstr>Wingdings</vt:lpstr>
      <vt:lpstr>Office Theme</vt:lpstr>
      <vt:lpstr>Automatic Differentiaton</vt:lpstr>
      <vt:lpstr>Outline</vt:lpstr>
      <vt:lpstr>Introduction</vt:lpstr>
      <vt:lpstr>How do computers calculate derivatives</vt:lpstr>
      <vt:lpstr>How do computers calculate derivatives</vt:lpstr>
      <vt:lpstr>Automatic Differentiation</vt:lpstr>
      <vt:lpstr>Automatic Differentiation</vt:lpstr>
      <vt:lpstr>Automatic Differentiation</vt:lpstr>
      <vt:lpstr>Automatic Differentiation</vt:lpstr>
      <vt:lpstr>Automatic Differentiation</vt:lpstr>
      <vt:lpstr>PowerPoint Presentation</vt:lpstr>
      <vt:lpstr>Implementation</vt:lpstr>
      <vt:lpstr>Workflow</vt:lpstr>
      <vt:lpstr>PowerPoint Presentation</vt:lpstr>
      <vt:lpstr>Class members &amp; member functions</vt:lpstr>
      <vt:lpstr>API Description</vt:lpstr>
      <vt:lpstr>API Description</vt:lpstr>
      <vt:lpstr>PowerPoint Presentation</vt:lpstr>
      <vt:lpstr>Engineering Infrastructure</vt:lpstr>
      <vt:lpstr>Engineering Infrastructure</vt:lpstr>
      <vt:lpstr>Future Work</vt:lpstr>
      <vt:lpstr>Future Work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Differentiaton</dc:title>
  <dc:creator>李柏昇</dc:creator>
  <cp:lastModifiedBy>李柏昇</cp:lastModifiedBy>
  <cp:revision>1</cp:revision>
  <dcterms:created xsi:type="dcterms:W3CDTF">2022-01-09T10:38:47Z</dcterms:created>
  <dcterms:modified xsi:type="dcterms:W3CDTF">2022-01-10T00:17:17Z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