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434"/>
    <p:restoredTop sz="94648"/>
  </p:normalViewPr>
  <p:slideViewPr>
    <p:cSldViewPr snapToGrid="0" snapToObjects="1" showGuides="1">
      <p:cViewPr varScale="1">
        <p:scale>
          <a:sx n="95" d="100"/>
          <a:sy n="95" d="100"/>
        </p:scale>
        <p:origin x="216" y="6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34F21-19A1-223A-DA5A-F2A960527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208B3-7B52-2BF8-D007-988AE238CF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A168E-629C-BB6A-1BEB-8A00F61B6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75BBA-3E10-FE48-85FE-DCBB91C7CAC5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3B5B9-A483-58A1-298C-4458A2623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8D2BB-146E-8364-5C23-56B5F0950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9BAC-B204-C54D-A1CF-90B4AFC80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9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9AA94-6151-91C1-850E-0DD4B6B13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D50161-EEE2-0630-D78C-9B5FFCFE6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348FF-DE11-0DC7-9226-4F7B4B0F7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75BBA-3E10-FE48-85FE-DCBB91C7CAC5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D151D-BC16-006C-544C-FA96A71EB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EC294-FF27-7323-A9CF-4CD2A9E32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9BAC-B204-C54D-A1CF-90B4AFC80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17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2FCC12-3FC7-12A3-1DE8-69C6FB1C2C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46963A-A986-5EF7-05C5-9EB912B36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9BE24-EF2B-C44F-46CF-C91D8DDB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75BBA-3E10-FE48-85FE-DCBB91C7CAC5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39405-86D2-9748-3EA9-FC634FB3D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AD85B-3FD4-4B47-45C4-A05D79E08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9BAC-B204-C54D-A1CF-90B4AFC80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9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7F0D6-12AE-DF21-8E73-2E7803B8B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48D9-3E04-E80A-E963-D2833EE9A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F9543-171D-E345-21A7-A75E34E77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75BBA-3E10-FE48-85FE-DCBB91C7CAC5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0DE2C-9F62-4C39-2E6F-3A4A44905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75326-EB95-3EF9-0916-79152EC66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9BAC-B204-C54D-A1CF-90B4AFC80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25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B185C-F2A0-A2C8-D986-5A53365E1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16E9A-9178-5262-D282-B8D62D0DF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5E42A-2912-8713-23AD-E66301EB6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75BBA-3E10-FE48-85FE-DCBB91C7CAC5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16103-EFB4-7D24-0D1D-657907E17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ED8A6-D15C-412F-8C92-D37DEF9EF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9BAC-B204-C54D-A1CF-90B4AFC80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2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8FAB2-4D99-B7EE-AB3B-1DFDBA34F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78B84-A5B6-9B28-ED96-9CA0C9CF3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4C577B-04C7-5D67-E180-BC0BFF06E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08154-DECC-43A0-34BB-89CF0A19E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75BBA-3E10-FE48-85FE-DCBB91C7CAC5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19D5E-EC85-A208-EDE9-6CD6FB65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9AF83-3D7E-C8FF-02E2-28735953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9BAC-B204-C54D-A1CF-90B4AFC80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2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AF10A-B73E-9116-2AC8-C2235397D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DA816-7105-182A-C762-651AECC39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113DD-CD25-4317-DBDC-911883E48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DFA2FD-5985-9419-E6C1-68E6B06BEB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4C3FB7-E769-6300-616B-8431272F91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CA1114-CA8C-E687-CF6C-F29C2BC55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75BBA-3E10-FE48-85FE-DCBB91C7CAC5}" type="datetimeFigureOut">
              <a:rPr lang="en-US" smtClean="0"/>
              <a:t>4/29/22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F9C26E-5594-2A4D-12ED-4F76C22C1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604231-A905-52E2-8569-EE674311E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9BAC-B204-C54D-A1CF-90B4AFC80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91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76740-5725-50B9-57C8-22895991A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72C01E-29F0-78FB-C0A8-7A16BA236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75BBA-3E10-FE48-85FE-DCBB91C7CAC5}" type="datetimeFigureOut">
              <a:rPr lang="en-US" smtClean="0"/>
              <a:t>4/29/22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F94EE0-6545-9F0C-CC43-0669EA04A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06C5A-1AC5-A9F8-2F84-F80A5CD1D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9BAC-B204-C54D-A1CF-90B4AFC80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56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AA69B1-57BA-F5B7-643C-F66F85C4F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75BBA-3E10-FE48-85FE-DCBB91C7CAC5}" type="datetimeFigureOut">
              <a:rPr lang="en-US" smtClean="0"/>
              <a:t>4/29/22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4522E9-C4F7-B9C3-6146-F9C712DE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763FE-CA26-133F-D9BD-5FDDFB7EA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9BAC-B204-C54D-A1CF-90B4AFC80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16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12CC4-813D-05D8-3B79-DDE6FF98E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5E203-6DC0-987A-5329-349CF5FE4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3909D2-FED8-A827-D1CE-C6DF61AC3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9590D-353C-DEEC-7DB2-FCD701BDE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75BBA-3E10-FE48-85FE-DCBB91C7CAC5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1ED71-F4F0-640B-66A0-72CD523BB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0D2C7-9BB1-15E1-69EF-5C1D229CA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9BAC-B204-C54D-A1CF-90B4AFC80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11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5F327-9276-A8DD-9AD1-03730068E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035F78-628B-C5E9-C680-9FACC7837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DE93A3-77B2-1F6A-11EB-A91A73B57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39501-0EE0-805F-F32E-43A789B0F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75BBA-3E10-FE48-85FE-DCBB91C7CAC5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055A6-D6EE-3BF6-D251-012BDB584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3B4DB-0C8F-95F6-7C96-841CA7BEE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9BAC-B204-C54D-A1CF-90B4AFC80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24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1C2BC6-8C49-26F2-61F8-6B4DF4458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C2E99-2629-8E6F-A3F5-13835A641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913D-7A89-8469-39FF-58BBAF4567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75BBA-3E10-FE48-85FE-DCBB91C7CAC5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FFEA5-97D6-BA33-E141-7D07310BB9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05A99-9E6C-039B-FE5E-CFEE179B2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39BAC-B204-C54D-A1CF-90B4AFC80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62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DE584-1950-FFB3-65F8-6FDCF6D96D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2EDA6-D9D6-F4C9-4BF1-AA4B5F8DB4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Xiaoli</a:t>
            </a:r>
            <a:r>
              <a:rPr lang="en-US" dirty="0"/>
              <a:t> Yang</a:t>
            </a:r>
          </a:p>
        </p:txBody>
      </p:sp>
    </p:spTree>
    <p:extLst>
      <p:ext uri="{BB962C8B-B14F-4D97-AF65-F5344CB8AC3E}">
        <p14:creationId xmlns:p14="http://schemas.microsoft.com/office/powerpoint/2010/main" val="428279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8FD94-F22A-C04C-8C45-E885B9366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D464F-D091-B81A-C01F-AD5CA8B9B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logical address space of 64 pages of 1,024 words each, mapped onto a physical memory of 32 frames. a. how many bits are there in the logical address? b. how many bits are there in the physical address?</a:t>
            </a:r>
          </a:p>
        </p:txBody>
      </p:sp>
    </p:spTree>
    <p:extLst>
      <p:ext uri="{BB962C8B-B14F-4D97-AF65-F5344CB8AC3E}">
        <p14:creationId xmlns:p14="http://schemas.microsoft.com/office/powerpoint/2010/main" val="227973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28AC0-EBEC-7CA9-EF29-CC8564521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5AEFD-7467-CCAD-871B-5379C2284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the following givens to answer 1-7 and 1-8 questions. </a:t>
            </a:r>
            <a:br>
              <a:rPr lang="en-US" dirty="0"/>
            </a:br>
            <a:r>
              <a:rPr lang="en-US" dirty="0"/>
              <a:t>A virtual memory has a page size of 1024 words, eight virtual pages, and four physical frames. The page table is as follows:</a:t>
            </a:r>
          </a:p>
          <a:p>
            <a:endParaRPr lang="en-US" dirty="0"/>
          </a:p>
          <a:p>
            <a:r>
              <a:rPr lang="en-US" dirty="0"/>
              <a:t>1-7 What is the physical addresses for 1020? </a:t>
            </a:r>
          </a:p>
          <a:p>
            <a:pPr marL="0" indent="0">
              <a:buNone/>
            </a:pPr>
            <a:r>
              <a:rPr lang="en-US" dirty="0"/>
              <a:t>A. 3096 B. fault C. 4092  D. 1024 E. 2048 </a:t>
            </a:r>
          </a:p>
          <a:p>
            <a:endParaRPr lang="en-US" dirty="0"/>
          </a:p>
          <a:p>
            <a:r>
              <a:rPr lang="en-US" dirty="0"/>
              <a:t>1-8 What is the physical addresses for 3030? </a:t>
            </a:r>
          </a:p>
          <a:p>
            <a:pPr marL="0" indent="0">
              <a:buNone/>
            </a:pPr>
            <a:r>
              <a:rPr lang="en-US" dirty="0"/>
              <a:t>A. 3072 B. 4095 C. 2048D. fault E. 1024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A5A067-A3A4-85DF-2513-1E10E024C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531" y="3429000"/>
            <a:ext cx="38862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895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139</Words>
  <Application>Microsoft Macintosh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Discussion</vt:lpstr>
      <vt:lpstr>Question 1</vt:lpstr>
      <vt:lpstr>Question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</dc:title>
  <dc:creator>ai256</dc:creator>
  <cp:lastModifiedBy>ai256</cp:lastModifiedBy>
  <cp:revision>2</cp:revision>
  <dcterms:created xsi:type="dcterms:W3CDTF">2022-04-29T17:13:45Z</dcterms:created>
  <dcterms:modified xsi:type="dcterms:W3CDTF">2022-04-29T17:48:30Z</dcterms:modified>
</cp:coreProperties>
</file>