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72" r:id="rId4"/>
    <p:sldId id="273" r:id="rId5"/>
    <p:sldId id="275" r:id="rId6"/>
    <p:sldId id="270" r:id="rId7"/>
    <p:sldId id="264" r:id="rId8"/>
    <p:sldId id="265" r:id="rId9"/>
    <p:sldId id="271" r:id="rId10"/>
    <p:sldId id="262" r:id="rId11"/>
    <p:sldId id="260" r:id="rId12"/>
    <p:sldId id="267" r:id="rId1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9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FD002-21C3-4B9D-AF53-98BAD8FD75A2}" type="datetimeFigureOut">
              <a:rPr lang="hr-HR" smtClean="0"/>
              <a:t>19.4.2024.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E99C7-2F5C-40BA-BB5B-08474FC9455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18125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61F4-1CCC-4438-A146-4638FEC69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C3A1B-5926-4EFF-A6BA-6FE229ABB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7A89F-3C0D-4F8A-B61D-A752AF3D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78C55E-FD2D-429E-B227-9C3325B651B1}" type="datetime1">
              <a:rPr lang="sr-Latn-RS" smtClean="0"/>
              <a:t>19.4.2024.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9323B-DFB5-427C-A60D-97BAAEF7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1630C-76C0-466C-BA84-F877FCB1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6367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EACE-6566-4D24-BAFB-9CBCF739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32F50-6B12-4791-AB0F-AC8ED5F46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D6B7B-5627-423B-9E88-1CE0DDA4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B14EE8-2E7A-4249-AC22-450B94D22710}" type="datetime1">
              <a:rPr lang="sr-Latn-RS" smtClean="0"/>
              <a:t>19.4.2024.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D90F1-BA71-4D70-AA76-590A2481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61C51-FD25-45A6-8A61-9C21A242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511420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265772-B8E7-4B8D-9C56-1180D3CFE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10133-9078-4615-97B0-F0B53B9A4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3E1A1-9B0D-4E3C-BEB2-64060460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ED73AF-CE27-482E-B107-8CC3EC2ED0D5}" type="datetime1">
              <a:rPr lang="sr-Latn-RS" smtClean="0"/>
              <a:t>19.4.2024.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877D7-B982-4876-9952-8F685798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8B767-C373-4E0D-970D-47EFF37D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200644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D8E7-E2E4-4666-A23E-64B1900B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72CA9-F158-4628-8A5D-09533AD03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06910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F2AA-3102-49C0-9608-F856D9D8D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ED588-A22A-4C49-BAE4-51E079EE6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479B5-1541-48A2-88EC-4847A2C6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0B83AE-C45E-4DA6-B750-B8B7FB4A32A9}" type="datetime1">
              <a:rPr lang="sr-Latn-RS" smtClean="0"/>
              <a:t>19.4.2024.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211A2-0291-4044-8B38-08A77ED05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B6E00-92F2-4AC6-96C8-AD91D614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26786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27EE-8D20-4C53-BADA-77F9AC67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A1F78-8702-468E-ACAE-C581E2F8A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F3B0C-BA7A-42FD-8DA4-6C421F1B2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A19F9-5BC1-40FE-96A6-B26FC53C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BE6959-5B89-426D-9BE7-5ECB6C866540}" type="datetime1">
              <a:rPr lang="sr-Latn-RS" smtClean="0"/>
              <a:t>19.4.2024.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A6AFD-6F3C-4F42-985D-528374D8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7B091-8E04-41EF-8635-C22F1446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992718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137F-0FAA-4165-B574-4FD39754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69B64-9F63-45C7-BA18-ACD60504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164C7-CE14-42C5-BE52-770381545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5EDE7-22B4-452B-BE3D-A87E869F3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FAFDE-F2BD-4FB6-B158-CB105308D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D3454-C786-483C-9DEC-B0D07090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CA63F0-641D-42DF-B65E-DDA2ABCAD06B}" type="datetime1">
              <a:rPr lang="sr-Latn-RS" smtClean="0"/>
              <a:t>19.4.2024.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23B77-6C40-4459-A633-407CAF88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A15BDD-ACE0-4707-B01C-F32DCDF3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04802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A07D-827B-42AE-BD40-7BBCB7E3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EC1F2A-0BC5-4ED7-9F31-EA4C8462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E13250-1100-4B85-BD5F-2A81C62CA960}" type="datetime1">
              <a:rPr lang="sr-Latn-RS" smtClean="0"/>
              <a:t>19.4.2024.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4DFB8-9974-42BD-B926-AAAF4EBF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A1A36-667A-4A40-B227-FB0BBFF6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56377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D7F02-53A9-4F3D-B43E-55E64C4D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D1CF0-BA1F-44F5-8007-60CEBF8F76E8}" type="datetime1">
              <a:rPr lang="sr-Latn-RS" smtClean="0"/>
              <a:t>19.4.2024.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CD044-C188-4EBA-994B-887CCE42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54ACC-8552-49D7-80F1-FFE45DCF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59387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27DF-43C4-40AA-BF57-CEDBED8FA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768BC-FB34-48A7-AB86-E52A1CD69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243A8-1FCC-4271-9A53-F89E3BAF1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5F2B5-A33B-4693-BA3B-8F236A5E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DD28F3-67AB-46E5-AD8F-085253AFEC45}" type="datetime1">
              <a:rPr lang="sr-Latn-RS" smtClean="0"/>
              <a:t>19.4.2024.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97044-07F4-4EA8-BA42-04CDB552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E0906-F5D5-4124-B2DB-4F79FF16E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90753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7274-B868-41E1-ACD0-93CB7D04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964BB-2FED-4B94-809A-4641838AF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FC6C-B1D0-4BBD-8EA5-DF2FB6925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17541-61CC-449D-8A9F-C1A9284243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DD07CB-BD98-48CF-A7E9-A877A3C653AB}" type="datetime1">
              <a:rPr lang="sr-Latn-RS" smtClean="0"/>
              <a:t>19.4.2024.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8B2B9-BF0C-4E00-9173-7B378F8C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59E6D-FB97-463B-85A2-10A4AA09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14853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14D283-70DA-45C0-9762-7570CDE2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75131-1F63-455D-A05E-22BDEAC6F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6759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ms-2020.tvz.hr/mod/resource/view.php?id=16057" TargetMode="External"/><Relationship Id="rId2" Type="http://schemas.openxmlformats.org/officeDocument/2006/relationships/hyperlink" Target="https://lms-2020.tvz.hr/mod/url/view.php?id=2775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ms-2020.tvz.hr/course/view.php?id=627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F6D7-11BF-4C67-94A8-D5EDE4754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b="1" dirty="0"/>
              <a:t>WEB APLIKACIJA ZA PREGLED RECEPATA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B185E-5857-4418-8695-6A0C30D05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Tim 12; Članovi: Nikola Platnjak, Dorian </a:t>
            </a:r>
            <a:r>
              <a:rPr lang="hr-HR" dirty="0" err="1"/>
              <a:t>Hajnić</a:t>
            </a:r>
            <a:r>
              <a:rPr lang="hr-HR" dirty="0"/>
              <a:t>, Kristina Aničić, Nina </a:t>
            </a:r>
            <a:r>
              <a:rPr lang="hr-HR" dirty="0" err="1"/>
              <a:t>Šalković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38247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D1D0-95A2-40A2-82AC-44659415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Načela dobrog oblikovanja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C3ADB-43D5-4F5D-96F5-BAE983F6C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Mogu li se u vašoj implementaciji prepoznati neka od SOLID načela dobrog oblikovanja? (prema e-skripti „Procesi programskog inženjerstva”, str. 102-108)</a:t>
            </a:r>
          </a:p>
          <a:p>
            <a:r>
              <a:rPr lang="hr-HR" dirty="0"/>
              <a:t>Ako se može takvo nešto naći izdvojiti primjere:</a:t>
            </a:r>
          </a:p>
          <a:p>
            <a:pPr lvl="1"/>
            <a:r>
              <a:rPr lang="hr-HR" dirty="0"/>
              <a:t>isječak koda</a:t>
            </a:r>
          </a:p>
          <a:p>
            <a:pPr lvl="1"/>
            <a:r>
              <a:rPr lang="hr-HR" dirty="0"/>
              <a:t>u kojem se načelu radi?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188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D986-3692-4867-9A5F-0A72E578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Literatura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65AA7-2E94-4ADC-B890-55EC07AF3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298" y="1825625"/>
            <a:ext cx="11060502" cy="4351338"/>
          </a:xfrm>
        </p:spPr>
        <p:txBody>
          <a:bodyPr/>
          <a:lstStyle/>
          <a:p>
            <a:r>
              <a:rPr lang="hr-HR" b="0" i="0" u="none" strike="noStrike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A. Jović, N. </a:t>
            </a:r>
            <a:r>
              <a:rPr lang="hr-HR" b="0" i="0" u="none" strike="noStrike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Frid</a:t>
            </a:r>
            <a:r>
              <a:rPr lang="hr-HR" b="0" i="0" u="none" strike="noStrike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 Procesi programskog inženjerstva, 5. izdanje, Sveučilište u Zagrebu, FER ZEMRIS, rujan 2022.</a:t>
            </a:r>
            <a:endParaRPr lang="hr-HR" b="0" i="0" u="none" strike="noStrike" dirty="0">
              <a:solidFill>
                <a:srgbClr val="555555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b="0" i="0" u="none" strike="noStrike" dirty="0">
              <a:solidFill>
                <a:srgbClr val="555555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b="0" i="0" u="none" strike="noStrike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D. Ivošević, M. Horvat: Dokumentiranje projekta i modeliranje programske potpore jezikom UML - Studentski priručnik, Tehničko veleučilište u Zagrebu, 2023.</a:t>
            </a:r>
            <a:endParaRPr lang="hr-HR" b="0" i="0" u="none" strike="noStrike" dirty="0">
              <a:solidFill>
                <a:srgbClr val="555555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b="0" i="0" u="none" strike="noStrike" dirty="0">
              <a:solidFill>
                <a:srgbClr val="555555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Prezentacije predmeta OORP na stranici : </a:t>
            </a:r>
            <a:b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r-HR" b="0" i="0" u="none" strike="noStrike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https://lms-2020.tvz.hr/course/view.php?id=627</a:t>
            </a:r>
            <a:endParaRPr lang="hr-HR" b="0" i="0" u="none" strike="noStrike" dirty="0">
              <a:solidFill>
                <a:srgbClr val="555555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797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39020-A32A-42A0-9172-9A74048F1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z="115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Hvala na pažnji!</a:t>
            </a:r>
            <a:endParaRPr lang="en-US" sz="115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03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Dijagram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slučajeva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uporabe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Slika 1" descr="Dijagram slučajeva uporabe sustava za pregled recepta">
            <a:extLst>
              <a:ext uri="{FF2B5EF4-FFF2-40B4-BE49-F238E27FC236}">
                <a16:creationId xmlns:a16="http://schemas.microsoft.com/office/drawing/2014/main" id="{579F441F-FEDB-434E-BAFE-7B06C28BA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609" y="0"/>
            <a:ext cx="6529506" cy="1028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1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Dijagram slučajeva uporabe</a:t>
            </a:r>
          </a:p>
        </p:txBody>
      </p:sp>
      <p:pic>
        <p:nvPicPr>
          <p:cNvPr id="2" name="Slika 1" descr="Dijagram slučajeva uporabe sustava za pregled recepta">
            <a:extLst>
              <a:ext uri="{FF2B5EF4-FFF2-40B4-BE49-F238E27FC236}">
                <a16:creationId xmlns:a16="http://schemas.microsoft.com/office/drawing/2014/main" id="{579F441F-FEDB-434E-BAFE-7B06C28BA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097" y="-2701700"/>
            <a:ext cx="6536019" cy="1029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214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ka 4" descr="Slika na kojoj se prikazuje tekst, snimka zaslona, softver, računalo&#10;&#10;Opis je automatski generiran">
            <a:extLst>
              <a:ext uri="{FF2B5EF4-FFF2-40B4-BE49-F238E27FC236}">
                <a16:creationId xmlns:a16="http://schemas.microsoft.com/office/drawing/2014/main" id="{53C4AF0B-920D-F194-7133-FAABC34B7D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23" t="53417" r="48329" b="6111"/>
          <a:stretch/>
        </p:blipFill>
        <p:spPr bwMode="auto">
          <a:xfrm>
            <a:off x="2380891" y="189847"/>
            <a:ext cx="9811109" cy="933371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52" y="2344083"/>
            <a:ext cx="2171839" cy="2169834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Dijagram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slijeda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838390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ka 4" descr="Slika na kojoj se prikazuje tekst, snimka zaslona, softver, računalo&#10;&#10;Opis je automatski generiran">
            <a:extLst>
              <a:ext uri="{FF2B5EF4-FFF2-40B4-BE49-F238E27FC236}">
                <a16:creationId xmlns:a16="http://schemas.microsoft.com/office/drawing/2014/main" id="{53C4AF0B-920D-F194-7133-FAABC34B7D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23" t="53417" r="48329" b="6111"/>
          <a:stretch/>
        </p:blipFill>
        <p:spPr bwMode="auto">
          <a:xfrm>
            <a:off x="2380891" y="-2173791"/>
            <a:ext cx="9811109" cy="933371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52" y="2344083"/>
            <a:ext cx="2171839" cy="2169834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Dijagram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slijeda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875767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15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Dijagram aktivnosti</a:t>
            </a:r>
          </a:p>
        </p:txBody>
      </p:sp>
      <p:pic>
        <p:nvPicPr>
          <p:cNvPr id="2" name="Slika 1" descr="Slika na kojoj se prikazuje tekst, snimka zaslona, dijagram, crta&#10;&#10;Opis je automatski generiran">
            <a:extLst>
              <a:ext uri="{FF2B5EF4-FFF2-40B4-BE49-F238E27FC236}">
                <a16:creationId xmlns:a16="http://schemas.microsoft.com/office/drawing/2014/main" id="{E8293E5E-3113-FF87-CA40-2D7F38A2A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0"/>
            <a:ext cx="7688117" cy="688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01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Dijagram razreda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5EF2B-2FD3-43C9-AB33-70EFE71C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Izdvojiti jedan koji najbolje opisuje arhitekturu/</a:t>
            </a:r>
            <a:r>
              <a:rPr lang="hr-HR" dirty="0" err="1"/>
              <a:t>implemetaciju</a:t>
            </a:r>
            <a:r>
              <a:rPr lang="hr-HR" dirty="0"/>
              <a:t> vaše aplikacije</a:t>
            </a:r>
          </a:p>
        </p:txBody>
      </p:sp>
    </p:spTree>
    <p:extLst>
      <p:ext uri="{BB962C8B-B14F-4D97-AF65-F5344CB8AC3E}">
        <p14:creationId xmlns:p14="http://schemas.microsoft.com/office/powerpoint/2010/main" val="3796452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avokutnik 7">
            <a:extLst>
              <a:ext uri="{FF2B5EF4-FFF2-40B4-BE49-F238E27FC236}">
                <a16:creationId xmlns:a16="http://schemas.microsoft.com/office/drawing/2014/main" id="{E864E5D4-CF0A-D7EC-67C3-A3F7A838CD31}"/>
              </a:ext>
            </a:extLst>
          </p:cNvPr>
          <p:cNvSpPr/>
          <p:nvPr/>
        </p:nvSpPr>
        <p:spPr>
          <a:xfrm>
            <a:off x="0" y="0"/>
            <a:ext cx="12192000" cy="9834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000663"/>
          </a:xfrm>
        </p:spPr>
        <p:txBody>
          <a:bodyPr/>
          <a:lstStyle/>
          <a:p>
            <a:pPr algn="ctr"/>
            <a:r>
              <a:rPr lang="hr-HR" dirty="0">
                <a:solidFill>
                  <a:schemeClr val="bg1"/>
                </a:solidFill>
              </a:rPr>
              <a:t>Dijagram komponenti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5B974CDE-3F0C-EA0D-EBA6-EB55A5592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717" y="1000666"/>
            <a:ext cx="8340565" cy="585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08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Dijagram razmještaja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5EF2B-2FD3-43C9-AB33-70EFE71C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Izdvojiti jedan koji najbolje opisuje implementaciju i razmještaj vaše aplikacije</a:t>
            </a:r>
          </a:p>
        </p:txBody>
      </p:sp>
    </p:spTree>
    <p:extLst>
      <p:ext uri="{BB962C8B-B14F-4D97-AF65-F5344CB8AC3E}">
        <p14:creationId xmlns:p14="http://schemas.microsoft.com/office/powerpoint/2010/main" val="2057453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8756</TotalTime>
  <Words>187</Words>
  <Application>Microsoft Office PowerPoint</Application>
  <PresentationFormat>Široki zaslon</PresentationFormat>
  <Paragraphs>24</Paragraphs>
  <Slides>12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Office Theme</vt:lpstr>
      <vt:lpstr>WEB APLIKACIJA ZA PREGLED RECEPATA</vt:lpstr>
      <vt:lpstr>Dijagram slučajeva uporabe</vt:lpstr>
      <vt:lpstr>Dijagram slučajeva uporabe</vt:lpstr>
      <vt:lpstr>Dijagram slijeda</vt:lpstr>
      <vt:lpstr>Dijagram slijeda</vt:lpstr>
      <vt:lpstr>Dijagram aktivnosti</vt:lpstr>
      <vt:lpstr>Dijagram razreda</vt:lpstr>
      <vt:lpstr>Dijagram komponenti</vt:lpstr>
      <vt:lpstr>Dijagram razmještaja</vt:lpstr>
      <vt:lpstr>Načela dobrog oblikovanja</vt:lpstr>
      <vt:lpstr>Literatura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GxTIMy ili Naziv prezentacije za PIOS</dc:title>
  <dc:creator>Danko Ivošević</dc:creator>
  <cp:lastModifiedBy>Nikola Platnjak (nplatnjak)</cp:lastModifiedBy>
  <cp:revision>42</cp:revision>
  <dcterms:created xsi:type="dcterms:W3CDTF">2022-04-06T14:59:08Z</dcterms:created>
  <dcterms:modified xsi:type="dcterms:W3CDTF">2024-04-19T00:48:10Z</dcterms:modified>
</cp:coreProperties>
</file>