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73" r:id="rId3"/>
    <p:sldId id="268" r:id="rId4"/>
    <p:sldId id="270" r:id="rId5"/>
    <p:sldId id="271" r:id="rId6"/>
    <p:sldId id="274" r:id="rId7"/>
    <p:sldId id="275" r:id="rId8"/>
    <p:sldId id="269" r:id="rId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FD002-21C3-4B9D-AF53-98BAD8FD75A2}" type="datetimeFigureOut">
              <a:rPr lang="hr-HR" smtClean="0"/>
              <a:t>4.4.2024.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E99C7-2F5C-40BA-BB5B-08474FC94559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18125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61F4-1CCC-4438-A146-4638FEC69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C3A1B-5926-4EFF-A6BA-6FE229ABB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7A89F-3C0D-4F8A-B61D-A752AF3D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78C55E-FD2D-429E-B227-9C3325B651B1}" type="datetime1">
              <a:rPr lang="sr-Latn-RS" smtClean="0"/>
              <a:t>4.4.2024.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9323B-DFB5-427C-A60D-97BAAEF7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1630C-76C0-466C-BA84-F877FCB1D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6367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EACE-6566-4D24-BAFB-9CBCF739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2F50-6B12-4791-AB0F-AC8ED5F46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D6B7B-5627-423B-9E88-1CE0DDA4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CB14EE8-2E7A-4249-AC22-450B94D22710}" type="datetime1">
              <a:rPr lang="sr-Latn-RS" smtClean="0"/>
              <a:t>4.4.2024.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D90F1-BA71-4D70-AA76-590A2481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61C51-FD25-45A6-8A61-9C21A242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5114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265772-B8E7-4B8D-9C56-1180D3CFE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10133-9078-4615-97B0-F0B53B9A4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3E1A1-9B0D-4E3C-BEB2-64060460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ED73AF-CE27-482E-B107-8CC3EC2ED0D5}" type="datetime1">
              <a:rPr lang="sr-Latn-RS" smtClean="0"/>
              <a:t>4.4.2024.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877D7-B982-4876-9952-8F685798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8B767-C373-4E0D-970D-47EFF37D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2006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D8E7-E2E4-4666-A23E-64B1900B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72CA9-F158-4628-8A5D-09533AD03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069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F2AA-3102-49C0-9608-F856D9D8D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ED588-A22A-4C49-BAE4-51E079EE6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479B5-1541-48A2-88EC-4847A2C6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0B83AE-C45E-4DA6-B750-B8B7FB4A32A9}" type="datetime1">
              <a:rPr lang="sr-Latn-RS" smtClean="0"/>
              <a:t>4.4.2024.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211A2-0291-4044-8B38-08A77ED05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B6E00-92F2-4AC6-96C8-AD91D614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2678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27EE-8D20-4C53-BADA-77F9AC67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A1F78-8702-468E-ACAE-C581E2F8A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F3B0C-BA7A-42FD-8DA4-6C421F1B2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A19F9-5BC1-40FE-96A6-B26FC53C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BE6959-5B89-426D-9BE7-5ECB6C866540}" type="datetime1">
              <a:rPr lang="sr-Latn-RS" smtClean="0"/>
              <a:t>4.4.2024.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A6AFD-6F3C-4F42-985D-528374D81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7B091-8E04-41EF-8635-C22F1446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99271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137F-0FAA-4165-B574-4FD39754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69B64-9F63-45C7-BA18-ACD60504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164C7-CE14-42C5-BE52-770381545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5EDE7-22B4-452B-BE3D-A87E869F3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FAFDE-F2BD-4FB6-B158-CB105308D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D3454-C786-483C-9DEC-B0D07090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CA63F0-641D-42DF-B65E-DDA2ABCAD06B}" type="datetime1">
              <a:rPr lang="sr-Latn-RS" smtClean="0"/>
              <a:t>4.4.2024.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23B77-6C40-4459-A633-407CAF88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A15BDD-ACE0-4707-B01C-F32DCDF3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048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A07D-827B-42AE-BD40-7BBCB7E3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C1F2A-0BC5-4ED7-9F31-EA4C8462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3E13250-1100-4B85-BD5F-2A81C62CA960}" type="datetime1">
              <a:rPr lang="sr-Latn-RS" smtClean="0"/>
              <a:t>4.4.2024.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4DFB8-9974-42BD-B926-AAAF4EBF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A1A36-667A-4A40-B227-FB0BBFF6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5637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D7F02-53A9-4F3D-B43E-55E64C4D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8D1CF0-BA1F-44F5-8007-60CEBF8F76E8}" type="datetime1">
              <a:rPr lang="sr-Latn-RS" smtClean="0"/>
              <a:t>4.4.2024.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CD044-C188-4EBA-994B-887CCE42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54ACC-8552-49D7-80F1-FFE45DCF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5938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27DF-43C4-40AA-BF57-CEDBED8F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768BC-FB34-48A7-AB86-E52A1CD69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243A8-1FCC-4271-9A53-F89E3BAF1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5F2B5-A33B-4693-BA3B-8F236A5E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DD28F3-67AB-46E5-AD8F-085253AFEC45}" type="datetime1">
              <a:rPr lang="sr-Latn-RS" smtClean="0"/>
              <a:t>4.4.2024.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97044-07F4-4EA8-BA42-04CDB552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E0906-F5D5-4124-B2DB-4F79FF16E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9075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7274-B868-41E1-ACD0-93CB7D04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964BB-2FED-4B94-809A-4641838AF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0DFC6C-B1D0-4BBD-8EA5-DF2FB6925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17541-61CC-449D-8A9F-C1A92842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DD07CB-BD98-48CF-A7E9-A877A3C653AB}" type="datetime1">
              <a:rPr lang="sr-Latn-RS" smtClean="0"/>
              <a:t>4.4.2024.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8B2B9-BF0C-4E00-9173-7B378F8C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hr-HR"/>
              <a:t>&lt;Naziv projekta&gt;, &lt;Naziv tima&gt;, TIM&lt;xy&gt;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59E6D-FB97-463B-85A2-10A4AA093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CBE033-83D2-4BCB-B910-06E0493B2477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1485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4D283-70DA-45C0-9762-7570CDE2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75131-1F63-455D-A05E-22BDEAC6F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6759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hr-hr/microsoft-365/buy/compare-all-microsoft-365-products?&amp;activetab=tab:primaryr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F6D7-11BF-4C67-94A8-D5EDE4754A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b="1" dirty="0"/>
              <a:t>WEB APLIKACIJA ZA PREGLED RECEPATA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B185E-5857-4418-8695-6A0C30D05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Tim 12; Članovi: Nikola Platnjak, Dorian </a:t>
            </a:r>
            <a:r>
              <a:rPr lang="hr-HR" dirty="0" err="1"/>
              <a:t>Hajnić</a:t>
            </a:r>
            <a:r>
              <a:rPr lang="hr-HR" dirty="0"/>
              <a:t>, Kristina Aničić, Nina </a:t>
            </a:r>
            <a:r>
              <a:rPr lang="hr-HR" dirty="0" err="1"/>
              <a:t>Šalković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3824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5D1D0-95A2-40A2-82AC-44659415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CASE alati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C3ADB-43D5-4F5D-96F5-BAE983F6C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Word</a:t>
            </a:r>
          </a:p>
          <a:p>
            <a:r>
              <a:rPr lang="hr-HR" dirty="0" err="1"/>
              <a:t>Git</a:t>
            </a:r>
            <a:r>
              <a:rPr lang="hr-HR" dirty="0"/>
              <a:t> </a:t>
            </a:r>
            <a:r>
              <a:rPr lang="hr-HR" dirty="0" err="1"/>
              <a:t>Hub</a:t>
            </a:r>
            <a:endParaRPr lang="hr-HR" dirty="0"/>
          </a:p>
          <a:p>
            <a:r>
              <a:rPr lang="hr-HR" dirty="0"/>
              <a:t>UML</a:t>
            </a:r>
          </a:p>
          <a:p>
            <a:r>
              <a:rPr lang="hr-HR" dirty="0" err="1"/>
              <a:t>Visual</a:t>
            </a:r>
            <a:r>
              <a:rPr lang="hr-HR" dirty="0"/>
              <a:t> Studio</a:t>
            </a:r>
          </a:p>
          <a:p>
            <a:r>
              <a:rPr lang="hr-HR" dirty="0" err="1"/>
              <a:t>Trello</a:t>
            </a: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03512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8FD07-00B5-4947-BCDC-F5F32C19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hr-HR" sz="5400" i="1"/>
              <a:t>Word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50133-5C6C-46C0-A47B-E8198F70B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hr-HR" sz="2200" dirty="0"/>
              <a:t>Alat za uređivanje teksta</a:t>
            </a:r>
          </a:p>
          <a:p>
            <a:r>
              <a:rPr lang="hr-HR" sz="2200" dirty="0"/>
              <a:t>Ovaj alat se koristi tokom cijelog projekta(od samog početka do kraja)</a:t>
            </a:r>
          </a:p>
          <a:p>
            <a:r>
              <a:rPr lang="hr-HR" sz="2200" dirty="0"/>
              <a:t>Služi za dokumentiranje faza projekta</a:t>
            </a:r>
          </a:p>
          <a:p>
            <a:endParaRPr lang="hr-HR" sz="2200" dirty="0"/>
          </a:p>
          <a:p>
            <a:pPr marL="0" indent="0">
              <a:buNone/>
            </a:pPr>
            <a:endParaRPr lang="hr-HR" sz="2200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CF40C899-F7F0-C4AB-6D5F-5C58B3E64D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00" r="24000" b="33658"/>
          <a:stretch/>
        </p:blipFill>
        <p:spPr>
          <a:xfrm>
            <a:off x="4376593" y="1705241"/>
            <a:ext cx="7660312" cy="43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31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8FD07-00B5-4947-BCDC-F5F32C19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hr-HR" sz="5400" i="1"/>
              <a:t>Git Hub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50133-5C6C-46C0-A47B-E8198F70B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hr-HR" sz="2000"/>
              <a:t>Alat za upravljanje konfiguracijom</a:t>
            </a:r>
          </a:p>
          <a:p>
            <a:r>
              <a:rPr lang="hr-HR" sz="2000"/>
              <a:t>Koristi se tokom cijele faze projekta</a:t>
            </a:r>
          </a:p>
          <a:p>
            <a:r>
              <a:rPr lang="hr-HR" sz="2000"/>
              <a:t>Služi za:</a:t>
            </a:r>
          </a:p>
          <a:p>
            <a:pPr lvl="1"/>
            <a:r>
              <a:rPr lang="hr-HR" sz="2000"/>
              <a:t>Upravljanje projektom</a:t>
            </a:r>
          </a:p>
          <a:p>
            <a:pPr lvl="1"/>
            <a:r>
              <a:rPr lang="hr-HR" sz="2000"/>
              <a:t>Spremanje projekta i dokumentacije</a:t>
            </a:r>
          </a:p>
          <a:p>
            <a:pPr lvl="1"/>
            <a:r>
              <a:rPr lang="hr-HR" sz="2000"/>
              <a:t>Zajednički rad na projektima</a:t>
            </a:r>
          </a:p>
          <a:p>
            <a:endParaRPr lang="hr-HR" sz="2000"/>
          </a:p>
          <a:p>
            <a:pPr marL="0" indent="0">
              <a:buNone/>
            </a:pPr>
            <a:endParaRPr lang="hr-HR" sz="200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7902AB40-348B-F57C-9637-E925D65E5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651" y="1809210"/>
            <a:ext cx="7249050" cy="416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3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9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252F9E0-E219-FF59-E0EE-61333AECC7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41" b="-2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37" name="Freeform: Shape 31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8FD07-00B5-4947-BCDC-F5F32C19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hr-HR" sz="2800" i="1"/>
              <a:t>UML(Enterprise Architect)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50133-5C6C-46C0-A47B-E8198F70B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hr-HR" sz="1700"/>
              <a:t>Alati za izradu prototipa</a:t>
            </a:r>
          </a:p>
          <a:p>
            <a:r>
              <a:rPr lang="hr-HR" sz="1700"/>
              <a:t>Koristi se prije projekta </a:t>
            </a:r>
          </a:p>
          <a:p>
            <a:r>
              <a:rPr lang="hr-HR" sz="1700"/>
              <a:t>Služi za:</a:t>
            </a:r>
          </a:p>
          <a:p>
            <a:pPr lvl="1"/>
            <a:r>
              <a:rPr lang="hr-HR" sz="1700"/>
              <a:t>Izradu prototipa projekta</a:t>
            </a:r>
          </a:p>
          <a:p>
            <a:pPr lvl="1"/>
            <a:r>
              <a:rPr lang="hr-HR" sz="1700"/>
              <a:t>Izradu dijagrama funkcionalnosti projekta</a:t>
            </a:r>
          </a:p>
          <a:p>
            <a:pPr lvl="1"/>
            <a:r>
              <a:rPr lang="hr-HR" sz="1700"/>
              <a:t>Oblikovanje arhitekture projekta</a:t>
            </a:r>
          </a:p>
          <a:p>
            <a:endParaRPr lang="hr-HR" sz="1700"/>
          </a:p>
        </p:txBody>
      </p:sp>
    </p:spTree>
    <p:extLst>
      <p:ext uri="{BB962C8B-B14F-4D97-AF65-F5344CB8AC3E}">
        <p14:creationId xmlns:p14="http://schemas.microsoft.com/office/powerpoint/2010/main" val="119120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Slika 5" descr="Slika na kojoj se prikazuje tekst, snimka zaslona, softver, Multimedijski softver&#10;&#10;Opis je automatski generiran">
            <a:extLst>
              <a:ext uri="{FF2B5EF4-FFF2-40B4-BE49-F238E27FC236}">
                <a16:creationId xmlns:a16="http://schemas.microsoft.com/office/drawing/2014/main" id="{BBA0FA3F-4F0F-F083-936C-CB7419D2B5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58" b="-2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8FD07-00B5-4947-BCDC-F5F32C19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hr-HR" sz="2800" i="1"/>
              <a:t>VISUAL STUDIO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50133-5C6C-46C0-A47B-E8198F70B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hr-HR" sz="1700"/>
              <a:t>Alati za ispravljanje pogrešaka</a:t>
            </a:r>
          </a:p>
          <a:p>
            <a:r>
              <a:rPr lang="hr-HR" sz="1700"/>
              <a:t>Ovaj alat se koristi tokom kodiranja projekta(NIŽI CASE)</a:t>
            </a:r>
          </a:p>
          <a:p>
            <a:r>
              <a:rPr lang="hr-HR" sz="1700"/>
              <a:t>Služi za kreiranje web aplikacije pomoću programskih jezika</a:t>
            </a:r>
          </a:p>
          <a:p>
            <a:endParaRPr lang="hr-HR" sz="1700"/>
          </a:p>
          <a:p>
            <a:pPr marL="0" indent="0">
              <a:buNone/>
            </a:pPr>
            <a:endParaRPr lang="hr-HR" sz="1700"/>
          </a:p>
        </p:txBody>
      </p:sp>
    </p:spTree>
    <p:extLst>
      <p:ext uri="{BB962C8B-B14F-4D97-AF65-F5344CB8AC3E}">
        <p14:creationId xmlns:p14="http://schemas.microsoft.com/office/powerpoint/2010/main" val="399589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8FD07-00B5-4947-BCDC-F5F32C19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95466"/>
            <a:ext cx="3611880" cy="1536192"/>
          </a:xfrm>
        </p:spPr>
        <p:txBody>
          <a:bodyPr>
            <a:normAutofit/>
          </a:bodyPr>
          <a:lstStyle/>
          <a:p>
            <a:r>
              <a:rPr lang="hr-HR" sz="3200" i="1" dirty="0"/>
              <a:t>TRELLO</a:t>
            </a:r>
          </a:p>
        </p:txBody>
      </p:sp>
      <p:pic>
        <p:nvPicPr>
          <p:cNvPr id="6" name="Slika 5" descr="Slika na kojoj se prikazuje tekst, snimka zaslona, softver, Multimedijski softver&#10;&#10;Opis je automatski generiran">
            <a:extLst>
              <a:ext uri="{FF2B5EF4-FFF2-40B4-BE49-F238E27FC236}">
                <a16:creationId xmlns:a16="http://schemas.microsoft.com/office/drawing/2014/main" id="{181D1284-0DB3-1393-C1E8-766FAF4BB3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50" b="20351"/>
          <a:stretch/>
        </p:blipFill>
        <p:spPr>
          <a:xfrm>
            <a:off x="20" y="10"/>
            <a:ext cx="12191980" cy="399447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50133-5C6C-46C0-A47B-E8198F70B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13" y="4218905"/>
            <a:ext cx="7228066" cy="2639095"/>
          </a:xfrm>
        </p:spPr>
        <p:txBody>
          <a:bodyPr anchor="ctr">
            <a:normAutofit/>
          </a:bodyPr>
          <a:lstStyle/>
          <a:p>
            <a:endParaRPr lang="hr-HR" sz="1500" dirty="0"/>
          </a:p>
          <a:p>
            <a:r>
              <a:rPr lang="hr-HR" sz="1800" dirty="0"/>
              <a:t>Alat za planiranje</a:t>
            </a:r>
          </a:p>
          <a:p>
            <a:r>
              <a:rPr lang="hr-HR" sz="1800" dirty="0"/>
              <a:t>Ovaj alat se koristi tokom cijelog projekta(od samog početka do kraja)</a:t>
            </a:r>
          </a:p>
          <a:p>
            <a:r>
              <a:rPr lang="hr-HR" sz="1800" dirty="0"/>
              <a:t>Služi za: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1800" dirty="0"/>
              <a:t>Bilježenje faza projekta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sz="1800" dirty="0"/>
              <a:t>Planiranje ciljeva projekta</a:t>
            </a:r>
          </a:p>
          <a:p>
            <a:pPr lvl="1"/>
            <a:endParaRPr lang="hr-HR" sz="1500" dirty="0"/>
          </a:p>
          <a:p>
            <a:pPr marL="0" indent="0">
              <a:buNone/>
            </a:pPr>
            <a:endParaRPr lang="hr-HR" sz="1500" dirty="0"/>
          </a:p>
        </p:txBody>
      </p:sp>
    </p:spTree>
    <p:extLst>
      <p:ext uri="{BB962C8B-B14F-4D97-AF65-F5344CB8AC3E}">
        <p14:creationId xmlns:p14="http://schemas.microsoft.com/office/powerpoint/2010/main" val="189390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CC29-439D-4D1E-AFE2-4B8BABE53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EBD6F-6F46-4AAB-96CE-D36A3FE7C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24535" cy="4884891"/>
          </a:xfrm>
        </p:spPr>
        <p:txBody>
          <a:bodyPr>
            <a:normAutofit/>
          </a:bodyPr>
          <a:lstStyle/>
          <a:p>
            <a:r>
              <a:rPr lang="hr-HR" b="1" dirty="0"/>
              <a:t>WORD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https://www.microsoft.com/hr-hr/microsoft-365/buy/compare-all-microsoft-365-products?&amp;activetab=tab:primaryr1</a:t>
            </a:r>
            <a:endParaRPr lang="hr-HR" dirty="0">
              <a:solidFill>
                <a:srgbClr val="0563C1"/>
              </a:solidFill>
            </a:endParaRPr>
          </a:p>
          <a:p>
            <a:r>
              <a:rPr lang="hr-HR" b="1" dirty="0"/>
              <a:t>GITHUB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</a:p>
          <a:p>
            <a:r>
              <a:rPr lang="hr-HR" b="1" dirty="0"/>
              <a:t>UML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>
                <a:solidFill>
                  <a:srgbClr val="0563C1"/>
                </a:solidFill>
              </a:rPr>
              <a:t>https://sparxsystems.com/products/ea/downloads.html</a:t>
            </a:r>
            <a:endParaRPr lang="hr-HR" b="1" dirty="0"/>
          </a:p>
          <a:p>
            <a:r>
              <a:rPr lang="hr-HR" b="1" dirty="0" err="1"/>
              <a:t>Visual</a:t>
            </a:r>
            <a:r>
              <a:rPr lang="hr-HR" b="1" dirty="0"/>
              <a:t> Studio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>
                <a:solidFill>
                  <a:srgbClr val="0563C1"/>
                </a:solidFill>
              </a:rPr>
              <a:t>https://visualstudio.microsoft.com</a:t>
            </a:r>
            <a:endParaRPr lang="hr-HR" b="1" dirty="0"/>
          </a:p>
          <a:p>
            <a:r>
              <a:rPr lang="hr-HR" b="1" dirty="0" err="1"/>
              <a:t>Trello</a:t>
            </a:r>
            <a:endParaRPr lang="hr-HR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hr-HR" dirty="0">
                <a:solidFill>
                  <a:srgbClr val="0563C1"/>
                </a:solidFill>
              </a:rPr>
              <a:t>https://trello.com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1238884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8789</TotalTime>
  <Words>216</Words>
  <Application>Microsoft Office PowerPoint</Application>
  <PresentationFormat>Široki zaslon</PresentationFormat>
  <Paragraphs>48</Paragraphs>
  <Slides>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WEB APLIKACIJA ZA PREGLED RECEPATA</vt:lpstr>
      <vt:lpstr>CASE alati</vt:lpstr>
      <vt:lpstr>Word</vt:lpstr>
      <vt:lpstr>Git Hub</vt:lpstr>
      <vt:lpstr>UML(Enterprise Architect)</vt:lpstr>
      <vt:lpstr>VISUAL STUDIO CODE</vt:lpstr>
      <vt:lpstr>TRELLO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GxTIMy ili Naziv prezentacije za PIOS</dc:title>
  <dc:creator>Danko Ivošević</dc:creator>
  <cp:lastModifiedBy>Nikola Platnjak (nplatnjak)</cp:lastModifiedBy>
  <cp:revision>44</cp:revision>
  <dcterms:created xsi:type="dcterms:W3CDTF">2022-04-06T14:59:08Z</dcterms:created>
  <dcterms:modified xsi:type="dcterms:W3CDTF">2024-04-04T16:51:29Z</dcterms:modified>
</cp:coreProperties>
</file>