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2003754"/>
            <a:ext cx="10994760" cy="1832460"/>
          </a:xfrm>
          <a:noFill/>
          <a:effectLst/>
        </p:spPr>
        <p:txBody>
          <a:bodyPr>
            <a:normAutofit/>
          </a:bodyPr>
          <a:lstStyle>
            <a:lvl1pPr algn="ctr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3836214"/>
            <a:ext cx="10994760" cy="162885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733" b="0" i="0">
                <a:solidFill>
                  <a:srgbClr val="00B05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057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64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4125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985720"/>
            <a:ext cx="10994760" cy="985720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003753"/>
            <a:ext cx="10994760" cy="4479347"/>
          </a:xfrm>
        </p:spPr>
        <p:txBody>
          <a:bodyPr/>
          <a:lstStyle>
            <a:lvl1pPr algn="ctr">
              <a:defRPr sz="3733">
                <a:solidFill>
                  <a:srgbClr val="00B050"/>
                </a:solidFill>
              </a:defRPr>
            </a:lvl1pPr>
            <a:lvl2pPr algn="ctr">
              <a:defRPr>
                <a:solidFill>
                  <a:srgbClr val="00B050"/>
                </a:solidFill>
              </a:defRPr>
            </a:lvl2pPr>
            <a:lvl3pPr algn="ctr">
              <a:defRPr>
                <a:solidFill>
                  <a:srgbClr val="00B050"/>
                </a:solidFill>
              </a:defRPr>
            </a:lvl3pPr>
            <a:lvl4pPr algn="ctr">
              <a:defRPr>
                <a:solidFill>
                  <a:srgbClr val="00B050"/>
                </a:solidFill>
              </a:defRPr>
            </a:lvl4pPr>
            <a:lvl5pPr algn="ctr"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63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78507"/>
            <a:ext cx="8347875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8079"/>
            <a:ext cx="8347875" cy="4681415"/>
          </a:xfrm>
        </p:spPr>
        <p:txBody>
          <a:bodyPr/>
          <a:lstStyle>
            <a:lvl1pPr>
              <a:defRPr sz="3733">
                <a:solidFill>
                  <a:srgbClr val="00B050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4pPr>
              <a:defRPr>
                <a:solidFill>
                  <a:srgbClr val="00B050"/>
                </a:solidFill>
              </a:defRPr>
            </a:lvl4pPr>
            <a:lvl5pPr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18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434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09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985721"/>
            <a:ext cx="10994761" cy="101803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44642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6"/>
            <a:ext cx="5386917" cy="2850495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44642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6"/>
            <a:ext cx="5389033" cy="2850495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95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28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06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433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864B-84AA-430A-AB2F-B98E7506A791}" type="datetimeFigureOut">
              <a:rPr lang="hr-HR" smtClean="0"/>
              <a:t>11.4.2024.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34281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AA7DFC-A21C-D088-52F0-407CD29F3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082" y="0"/>
            <a:ext cx="8192277" cy="6858000"/>
          </a:xfrm>
        </p:spPr>
        <p:txBody>
          <a:bodyPr>
            <a:normAutofit/>
          </a:bodyPr>
          <a:lstStyle/>
          <a:p>
            <a:r>
              <a:rPr lang="hr-HR" sz="6600" b="1" dirty="0"/>
              <a:t>WEB APLIKACIJA ZA PREGLED RECEPATA</a:t>
            </a:r>
          </a:p>
        </p:txBody>
      </p:sp>
    </p:spTree>
    <p:extLst>
      <p:ext uri="{BB962C8B-B14F-4D97-AF65-F5344CB8AC3E}">
        <p14:creationId xmlns:p14="http://schemas.microsoft.com/office/powerpoint/2010/main" val="417220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05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54410" y="-969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9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FE3BE1-AADF-308E-D1F4-8FE402E4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/>
              <a:t>ODABRANE TEHNOLOGIJE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D4D1797-9C25-2673-3E41-075F1C9B9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/>
              <a:t>Frontend:</a:t>
            </a:r>
          </a:p>
          <a:p>
            <a:pPr lvl="1" algn="l"/>
            <a:r>
              <a:rPr lang="hr-HR" sz="2800"/>
              <a:t>Angular</a:t>
            </a:r>
          </a:p>
          <a:p>
            <a:pPr algn="l"/>
            <a:r>
              <a:rPr lang="hr-HR"/>
              <a:t>Baza podataka:</a:t>
            </a:r>
          </a:p>
          <a:p>
            <a:pPr lvl="1" algn="l"/>
            <a:r>
              <a:rPr lang="hr-HR" sz="2800"/>
              <a:t>SQLite</a:t>
            </a:r>
          </a:p>
          <a:p>
            <a:pPr algn="l"/>
            <a:r>
              <a:rPr lang="hr-HR"/>
              <a:t>Backend:</a:t>
            </a:r>
          </a:p>
          <a:p>
            <a:pPr lvl="1" algn="l"/>
            <a:r>
              <a:rPr lang="hr-HR" sz="2800"/>
              <a:t>ASP.NET Core </a:t>
            </a:r>
          </a:p>
          <a:p>
            <a:pPr lvl="1" algn="l"/>
            <a:r>
              <a:rPr lang="hr-HR" sz="2800"/>
              <a:t>Swagger API</a:t>
            </a:r>
            <a:endParaRPr lang="hr-HR" sz="28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4A7234E-1645-F353-A3B7-A35BE21E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14" y="2241019"/>
            <a:ext cx="934364" cy="90619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79F07D0-4446-5CC4-B734-5CAE91D5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43" y="3445365"/>
            <a:ext cx="1703754" cy="793737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A5716E1-9224-369E-9CB8-5BFF2C7CC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14" t="13525" r="11550" b="5460"/>
          <a:stretch/>
        </p:blipFill>
        <p:spPr>
          <a:xfrm>
            <a:off x="7504327" y="4588823"/>
            <a:ext cx="1203937" cy="91452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802BF0B0-A64E-6E01-6A6F-3C6B87519D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89" r="7735"/>
          <a:stretch/>
        </p:blipFill>
        <p:spPr>
          <a:xfrm>
            <a:off x="8573478" y="3445365"/>
            <a:ext cx="1891323" cy="7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29DC3F-E152-5C84-1D8F-839A3069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ARHITEKTURA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B703688-C553-5B88-CE06-AECCF1D9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742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6EA18F-0467-80A1-3E5F-46989A4F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BAZA PODATAKA</a:t>
            </a:r>
          </a:p>
        </p:txBody>
      </p:sp>
      <p:pic>
        <p:nvPicPr>
          <p:cNvPr id="4" name="Picture 1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4B1C80F4-052A-4A58-0334-189AF093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4" t="13897" r="16118" b="13640"/>
          <a:stretch/>
        </p:blipFill>
        <p:spPr bwMode="auto">
          <a:xfrm>
            <a:off x="3923084" y="2362200"/>
            <a:ext cx="4345832" cy="3729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33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0C4B22-178F-60FB-A5C8-406C70B9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TESTIRANJE APLIAKCIJE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895CC9-684A-504E-80DC-92D11022E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dirty="0" err="1"/>
              <a:t>Swagger</a:t>
            </a:r>
            <a:endParaRPr lang="hr-HR" dirty="0"/>
          </a:p>
          <a:p>
            <a:pPr lvl="1" algn="l"/>
            <a:r>
              <a:rPr lang="hr-HR" sz="2800" dirty="0"/>
              <a:t>Pouzdano ručno testiranje</a:t>
            </a:r>
          </a:p>
          <a:p>
            <a:pPr lvl="1" algn="l"/>
            <a:r>
              <a:rPr lang="hr-HR" sz="2800" dirty="0"/>
              <a:t>Provjerava CRUD metode</a:t>
            </a:r>
          </a:p>
          <a:p>
            <a:pPr algn="l"/>
            <a:r>
              <a:rPr lang="hr-HR" dirty="0" err="1"/>
              <a:t>Selenium</a:t>
            </a:r>
            <a:r>
              <a:rPr lang="hr-HR" dirty="0"/>
              <a:t>(</a:t>
            </a:r>
            <a:r>
              <a:rPr lang="hr-HR" dirty="0" err="1"/>
              <a:t>Katalon</a:t>
            </a:r>
            <a:r>
              <a:rPr lang="hr-HR" dirty="0"/>
              <a:t> Studio Enterprise)</a:t>
            </a:r>
          </a:p>
          <a:p>
            <a:pPr lvl="1" algn="l"/>
            <a:r>
              <a:rPr lang="hr-HR" sz="2800" dirty="0"/>
              <a:t>Automatizacija testiranja</a:t>
            </a:r>
          </a:p>
          <a:p>
            <a:pPr lvl="1" algn="l"/>
            <a:r>
              <a:rPr lang="hr-HR" sz="2800" dirty="0"/>
              <a:t>Automatsko generiranje skripte</a:t>
            </a:r>
          </a:p>
        </p:txBody>
      </p:sp>
    </p:spTree>
    <p:extLst>
      <p:ext uri="{BB962C8B-B14F-4D97-AF65-F5344CB8AC3E}">
        <p14:creationId xmlns:p14="http://schemas.microsoft.com/office/powerpoint/2010/main" val="375446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AB6373-0CA6-FAD2-9A22-02D3C929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SWAGGER</a:t>
            </a:r>
          </a:p>
        </p:txBody>
      </p:sp>
      <p:pic>
        <p:nvPicPr>
          <p:cNvPr id="4" name="Rezervirano mjesto sadržaja 3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36114105-792E-F4D9-7AF8-9CAFBDAA8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466" y="2590222"/>
            <a:ext cx="5899904" cy="3609857"/>
          </a:xfrm>
          <a:prstGeom prst="rect">
            <a:avLst/>
          </a:prstGeom>
        </p:spPr>
      </p:pic>
      <p:pic>
        <p:nvPicPr>
          <p:cNvPr id="5" name="Slika 4" descr="Slika na kojoj se prikazuje tekst, snimka zaslona, broj, paralelno&#10;&#10;Opis je automatski generiran">
            <a:extLst>
              <a:ext uri="{FF2B5EF4-FFF2-40B4-BE49-F238E27FC236}">
                <a16:creationId xmlns:a16="http://schemas.microsoft.com/office/drawing/2014/main" id="{78E150DA-1882-96E4-ECB3-E341ACABD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30" y="2122804"/>
            <a:ext cx="4871158" cy="4544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86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3F6015-1A02-493E-4CDA-0F8DAB81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SELENIUM</a:t>
            </a:r>
            <a:endParaRPr lang="hr-HR" dirty="0"/>
          </a:p>
        </p:txBody>
      </p:sp>
      <p:pic>
        <p:nvPicPr>
          <p:cNvPr id="4" name="Rezervirano mjesto sadržaja 3" descr="Slika na kojoj se prikazuje tekst, softver, Multimedijski softver, grafički softver&#10;&#10;Opis je automatski generiran">
            <a:extLst>
              <a:ext uri="{FF2B5EF4-FFF2-40B4-BE49-F238E27FC236}">
                <a16:creationId xmlns:a16="http://schemas.microsoft.com/office/drawing/2014/main" id="{6E218A41-5A51-A50D-2127-B0C57376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62" y="2781417"/>
            <a:ext cx="7974418" cy="3338513"/>
          </a:xfrm>
          <a:prstGeom prst="rect">
            <a:avLst/>
          </a:prstGeom>
        </p:spPr>
      </p:pic>
      <p:pic>
        <p:nvPicPr>
          <p:cNvPr id="5" name="Slika 4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8DFD20AD-B1B7-F62A-1216-49B188121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22"/>
          <a:stretch/>
        </p:blipFill>
        <p:spPr>
          <a:xfrm>
            <a:off x="1406275" y="1971439"/>
            <a:ext cx="2057400" cy="47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40820B-CE35-F4D2-7C1F-AF0BD766B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535" y="1390650"/>
            <a:ext cx="8754930" cy="2369364"/>
          </a:xfrm>
        </p:spPr>
        <p:txBody>
          <a:bodyPr anchor="ctr">
            <a:normAutofit/>
          </a:bodyPr>
          <a:lstStyle/>
          <a:p>
            <a:r>
              <a:rPr lang="hr-HR" sz="6000" b="1" dirty="0"/>
              <a:t>DEMONSTRACIJA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CE456E-F544-746D-0787-62AD3AA71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0" y="4102914"/>
            <a:ext cx="10994760" cy="162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8800" b="1" dirty="0"/>
              <a:t>HVALA!</a:t>
            </a:r>
          </a:p>
        </p:txBody>
      </p:sp>
    </p:spTree>
    <p:extLst>
      <p:ext uri="{BB962C8B-B14F-4D97-AF65-F5344CB8AC3E}">
        <p14:creationId xmlns:p14="http://schemas.microsoft.com/office/powerpoint/2010/main" val="59474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0E27DE-EC61-8350-1D9C-94A62D00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Calibri (tijelo)"/>
                <a:cs typeface="Arial" panose="020B0604020202020204" pitchFamily="34" charset="0"/>
              </a:rPr>
              <a:t>ČLANOVI</a:t>
            </a:r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 TIMA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370261-2436-4C0B-DF4D-98DB8ABC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hr-HR" sz="3600" b="1" dirty="0">
                <a:latin typeface="Calibri (tijelo)"/>
                <a:cs typeface="Arial" panose="020B0604020202020204" pitchFamily="34" charset="0"/>
              </a:rPr>
              <a:t>VODITELJ TIMA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NIKOLA PLATNJAK</a:t>
            </a:r>
          </a:p>
          <a:p>
            <a:pPr marL="0" indent="0" algn="l">
              <a:buNone/>
            </a:pPr>
            <a:r>
              <a:rPr lang="hr-HR" sz="3600" b="1" dirty="0">
                <a:latin typeface="Calibri (tijelo)"/>
                <a:cs typeface="Arial" panose="020B0604020202020204" pitchFamily="34" charset="0"/>
              </a:rPr>
              <a:t>PROGRAMERI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DORIAN HAJNIĆ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KRISTINA ANIČIĆ</a:t>
            </a:r>
          </a:p>
          <a:p>
            <a:pPr marL="0" indent="0" algn="l">
              <a:buNone/>
            </a:pPr>
            <a:r>
              <a:rPr lang="hr-HR" sz="3600" b="1" dirty="0">
                <a:latin typeface="Calibri (tijelo)"/>
                <a:cs typeface="Arial" panose="020B0604020202020204" pitchFamily="34" charset="0"/>
              </a:rPr>
              <a:t>TESTER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NINA ŠALKOVIĆ</a:t>
            </a:r>
          </a:p>
        </p:txBody>
      </p:sp>
    </p:spTree>
    <p:extLst>
      <p:ext uri="{BB962C8B-B14F-4D97-AF65-F5344CB8AC3E}">
        <p14:creationId xmlns:p14="http://schemas.microsoft.com/office/powerpoint/2010/main" val="12192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783A69-796F-21DB-DE87-713421DF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b="1" dirty="0"/>
              <a:t>OPIS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FBB42DD-5B7E-8F94-F3AE-E6AAAD7F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 sz="3600" dirty="0"/>
              <a:t>Aplikacija služi za online pregled recepata za svaku osobu.</a:t>
            </a:r>
          </a:p>
          <a:p>
            <a:pPr algn="l"/>
            <a:endParaRPr lang="hr-HR" dirty="0"/>
          </a:p>
          <a:p>
            <a:pPr algn="l"/>
            <a:r>
              <a:rPr lang="hr-HR" sz="3600" dirty="0"/>
              <a:t>Korisnici:</a:t>
            </a:r>
          </a:p>
          <a:p>
            <a:pPr lvl="1" algn="l"/>
            <a:r>
              <a:rPr lang="hr-HR" sz="2800" dirty="0"/>
              <a:t>Profesionalni kuhari</a:t>
            </a:r>
          </a:p>
          <a:p>
            <a:pPr lvl="1" algn="l"/>
            <a:r>
              <a:rPr lang="hr-HR" sz="2800" dirty="0"/>
              <a:t>Amaterski kuhari</a:t>
            </a:r>
          </a:p>
          <a:p>
            <a:pPr lvl="1" algn="l"/>
            <a:r>
              <a:rPr lang="hr-HR" sz="2800" dirty="0"/>
              <a:t>Kuhari početnici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C68380A-16B4-4DFE-2DD6-C413505ECD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79" y="2845118"/>
            <a:ext cx="5753100" cy="30784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86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20E5D7-E01D-84C6-1041-04365BF8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578507"/>
            <a:ext cx="8347875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r-HR" b="1" dirty="0"/>
              <a:t>VOĐENJE PROJEKTA</a:t>
            </a:r>
            <a:endParaRPr lang="hr-HR" b="1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9DA8236-5D18-8A89-2330-1E262A8A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8079"/>
            <a:ext cx="8347875" cy="4681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dirty="0" err="1"/>
              <a:t>Scrum</a:t>
            </a:r>
            <a:r>
              <a:rPr lang="hr-HR" dirty="0"/>
              <a:t> metoda</a:t>
            </a:r>
          </a:p>
          <a:p>
            <a:pPr>
              <a:lnSpc>
                <a:spcPct val="90000"/>
              </a:lnSpc>
            </a:pPr>
            <a:r>
              <a:rPr lang="hr-HR" dirty="0"/>
              <a:t>Svaki sprint ciklus počeo je u utorak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Poslije vježbi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Ciklus traje tjedan dana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Dogovor oko zadataka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Pregled napravljenih zadataka</a:t>
            </a:r>
          </a:p>
          <a:p>
            <a:pPr>
              <a:lnSpc>
                <a:spcPct val="90000"/>
              </a:lnSpc>
            </a:pPr>
            <a:r>
              <a:rPr lang="hr-HR" dirty="0"/>
              <a:t>Praćenje zadataka putem alata </a:t>
            </a:r>
            <a:r>
              <a:rPr lang="hr-HR" dirty="0" err="1"/>
              <a:t>Trello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34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E025D1-E61D-192C-44BC-668FE851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578507"/>
            <a:ext cx="8347875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r-HR" b="1" dirty="0"/>
              <a:t>Način komunikacije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8ABA5FE-A9A0-E6AE-4627-C91B3225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8079"/>
            <a:ext cx="8347875" cy="4681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500" dirty="0"/>
              <a:t>WhatsApp</a:t>
            </a:r>
          </a:p>
          <a:p>
            <a:pPr lvl="1">
              <a:lnSpc>
                <a:spcPct val="90000"/>
              </a:lnSpc>
            </a:pPr>
            <a:r>
              <a:rPr lang="hr-HR" sz="2800" dirty="0"/>
              <a:t>Najbrži način komuniciranja</a:t>
            </a:r>
          </a:p>
          <a:p>
            <a:pPr>
              <a:lnSpc>
                <a:spcPct val="90000"/>
              </a:lnSpc>
            </a:pPr>
            <a:r>
              <a:rPr lang="hr-HR" sz="3500" dirty="0" err="1"/>
              <a:t>GitHub</a:t>
            </a:r>
            <a:endParaRPr lang="hr-HR" sz="3500" dirty="0"/>
          </a:p>
          <a:p>
            <a:pPr lvl="1">
              <a:lnSpc>
                <a:spcPct val="90000"/>
              </a:lnSpc>
            </a:pPr>
            <a:r>
              <a:rPr lang="hr-HR" sz="2800" dirty="0"/>
              <a:t>Spremanje i kontrola projekta</a:t>
            </a:r>
          </a:p>
          <a:p>
            <a:pPr>
              <a:lnSpc>
                <a:spcPct val="90000"/>
              </a:lnSpc>
            </a:pPr>
            <a:r>
              <a:rPr lang="hr-HR" sz="3500" dirty="0" err="1"/>
              <a:t>Discord</a:t>
            </a:r>
            <a:endParaRPr lang="hr-HR" sz="3500" dirty="0"/>
          </a:p>
          <a:p>
            <a:pPr lvl="1">
              <a:lnSpc>
                <a:spcPct val="90000"/>
              </a:lnSpc>
            </a:pPr>
            <a:r>
              <a:rPr lang="hr-HR" sz="2800" dirty="0"/>
              <a:t>Video pozivi za sastanke online</a:t>
            </a:r>
          </a:p>
          <a:p>
            <a:pPr>
              <a:lnSpc>
                <a:spcPct val="90000"/>
              </a:lnSpc>
            </a:pPr>
            <a:r>
              <a:rPr lang="hr-HR" sz="3500" dirty="0"/>
              <a:t>Uživo</a:t>
            </a:r>
          </a:p>
          <a:p>
            <a:pPr lvl="1">
              <a:lnSpc>
                <a:spcPct val="90000"/>
              </a:lnSpc>
            </a:pPr>
            <a:r>
              <a:rPr lang="hr-HR" sz="2800" dirty="0"/>
              <a:t>Nalaženje na sastanku nakon vježbi </a:t>
            </a:r>
          </a:p>
        </p:txBody>
      </p:sp>
    </p:spTree>
    <p:extLst>
      <p:ext uri="{BB962C8B-B14F-4D97-AF65-F5344CB8AC3E}">
        <p14:creationId xmlns:p14="http://schemas.microsoft.com/office/powerpoint/2010/main" val="1801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166348-A76D-8C93-B33D-550510D6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985720"/>
            <a:ext cx="10994760" cy="985720"/>
          </a:xfrm>
        </p:spPr>
        <p:txBody>
          <a:bodyPr/>
          <a:lstStyle/>
          <a:p>
            <a:r>
              <a:rPr lang="hr-HR" b="1" dirty="0"/>
              <a:t>TRELLO</a:t>
            </a:r>
            <a:endParaRPr lang="en-US" b="1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A9005C3-3083-ECB7-1BB2-BF03B5A7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9004"/>
            <a:ext cx="12192000" cy="37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2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8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975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2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105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93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60439-harves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160439-harvest-template-16x9</Template>
  <TotalTime>77</TotalTime>
  <Words>138</Words>
  <Application>Microsoft Office PowerPoint</Application>
  <PresentationFormat>Široki zaslon</PresentationFormat>
  <Paragraphs>55</Paragraphs>
  <Slides>18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(tijelo)</vt:lpstr>
      <vt:lpstr>Courier New</vt:lpstr>
      <vt:lpstr>160439-harvest-template-16x9</vt:lpstr>
      <vt:lpstr>WEB APLIKACIJA ZA PREGLED RECEPATA</vt:lpstr>
      <vt:lpstr>ČLANOVI TIMA</vt:lpstr>
      <vt:lpstr>OPIS APLIKACIJE</vt:lpstr>
      <vt:lpstr>VOĐENJE PROJEKTA</vt:lpstr>
      <vt:lpstr>Način komunikacije</vt:lpstr>
      <vt:lpstr>TRELLO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ODABRANE TEHNOLOGIJE</vt:lpstr>
      <vt:lpstr>ARHITEKTURA APLIKACIJE</vt:lpstr>
      <vt:lpstr>BAZA PODATAKA</vt:lpstr>
      <vt:lpstr>TESTIRANJE APLIAKCIJE</vt:lpstr>
      <vt:lpstr>SWAGGER</vt:lpstr>
      <vt:lpstr>SELENIUM</vt:lpstr>
      <vt:lpstr>DEMONSTRACIJA APLIKACIJE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ZA PREGLED RECEPATA</dc:title>
  <dc:creator>Nikola Platnjak (nplatnjak)</dc:creator>
  <cp:lastModifiedBy>Nikola Platnjak (nplatnjak)</cp:lastModifiedBy>
  <cp:revision>3</cp:revision>
  <dcterms:created xsi:type="dcterms:W3CDTF">2024-04-11T21:39:23Z</dcterms:created>
  <dcterms:modified xsi:type="dcterms:W3CDTF">2024-04-11T22:56:36Z</dcterms:modified>
</cp:coreProperties>
</file>