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2" r:id="rId4"/>
    <p:sldId id="273" r:id="rId5"/>
    <p:sldId id="275" r:id="rId6"/>
    <p:sldId id="270" r:id="rId7"/>
    <p:sldId id="264" r:id="rId8"/>
    <p:sldId id="265" r:id="rId9"/>
    <p:sldId id="271" r:id="rId10"/>
    <p:sldId id="262" r:id="rId11"/>
    <p:sldId id="260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FD002-21C3-4B9D-AF53-98BAD8FD75A2}" type="datetimeFigureOut">
              <a:rPr lang="hr-HR" smtClean="0"/>
              <a:t>19.4.2024.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E99C7-2F5C-40BA-BB5B-08474FC945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12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61F4-1CCC-4438-A146-4638FEC6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3A1B-5926-4EFF-A6BA-6FE229ABB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A89F-3C0D-4F8A-B61D-A752AF3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8C55E-FD2D-429E-B227-9C3325B651B1}" type="datetime1">
              <a:rPr lang="sr-Latn-RS" smtClean="0"/>
              <a:t>19.4.2024.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323B-DFB5-427C-A60D-97BAAEF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630C-76C0-466C-BA84-F877FCB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6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ACE-6566-4D24-BAFB-9CBCF73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2F50-6B12-4791-AB0F-AC8ED5F4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6B7B-5627-423B-9E88-1CE0DDA4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B14EE8-2E7A-4249-AC22-450B94D22710}" type="datetime1">
              <a:rPr lang="sr-Latn-RS" smtClean="0"/>
              <a:t>19.4.2024.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0F1-BA71-4D70-AA76-590A2481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1C51-FD25-45A6-8A61-9C21A24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114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65772-B8E7-4B8D-9C56-1180D3CF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0133-9078-4615-97B0-F0B53B9A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E1A1-9B0D-4E3C-BEB2-64060460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D73AF-CE27-482E-B107-8CC3EC2ED0D5}" type="datetime1">
              <a:rPr lang="sr-Latn-RS" smtClean="0"/>
              <a:t>19.4.2024.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77D7-B982-4876-9952-8F68579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B767-C373-4E0D-970D-47EFF37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006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8E7-E2E4-4666-A23E-64B1900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2CA9-F158-4628-8A5D-09533AD0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9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F2AA-3102-49C0-9608-F856D9D8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D588-A22A-4C49-BAE4-51E079EE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79B5-1541-48A2-88EC-4847A2C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B83AE-C45E-4DA6-B750-B8B7FB4A32A9}" type="datetime1">
              <a:rPr lang="sr-Latn-RS" smtClean="0"/>
              <a:t>19.4.2024.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11A2-0291-4044-8B38-08A77ED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6E00-92F2-4AC6-96C8-AD91D61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8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7EE-8D20-4C53-BADA-77F9AC67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F78-8702-468E-ACAE-C581E2F8A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3B0C-BA7A-42FD-8DA4-6C421F1B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19F9-5BC1-40FE-96A6-B26FC53C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E6959-5B89-426D-9BE7-5ECB6C866540}" type="datetime1">
              <a:rPr lang="sr-Latn-RS" smtClean="0"/>
              <a:t>19.4.2024.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6AFD-6F3C-4F42-985D-528374D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B091-8E04-41EF-8635-C22F144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927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137F-0FAA-4165-B574-4FD39754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9B64-9F63-45C7-BA18-ACD60504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64C7-CE14-42C5-BE52-77038154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5EDE7-22B4-452B-BE3D-A87E869F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FAFDE-F2BD-4FB6-B158-CB105308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D3454-C786-483C-9DEC-B0D0709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63F0-641D-42DF-B65E-DDA2ABCAD06B}" type="datetime1">
              <a:rPr lang="sr-Latn-RS" smtClean="0"/>
              <a:t>19.4.2024.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23B77-6C40-4459-A633-407CAF8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5BDD-ACE0-4707-B01C-F32DCDF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04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07D-827B-42AE-BD40-7BBCB7E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C1F2A-0BC5-4ED7-9F31-EA4C8462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13250-1100-4B85-BD5F-2A81C62CA960}" type="datetime1">
              <a:rPr lang="sr-Latn-RS" smtClean="0"/>
              <a:t>19.4.2024.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DFB8-9974-42BD-B926-AAAF4EBF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1A36-667A-4A40-B227-FB0BBFF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37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D7F02-53A9-4F3D-B43E-55E64C4D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D1CF0-BA1F-44F5-8007-60CEBF8F76E8}" type="datetime1">
              <a:rPr lang="sr-Latn-RS" smtClean="0"/>
              <a:t>19.4.2024.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D044-C188-4EBA-994B-887CCE4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54ACC-8552-49D7-80F1-FFE45DC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938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7DF-43C4-40AA-BF57-CEDBED8F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68BC-FB34-48A7-AB86-E52A1CD6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43A8-1FCC-4271-9A53-F89E3BAF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F2B5-A33B-4693-BA3B-8F236A5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DD28F3-67AB-46E5-AD8F-085253AFEC45}" type="datetime1">
              <a:rPr lang="sr-Latn-RS" smtClean="0"/>
              <a:t>19.4.2024.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7044-07F4-4EA8-BA42-04CDB552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0906-F5D5-4124-B2DB-4F79FF1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75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7274-B868-41E1-ACD0-93CB7D04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964BB-2FED-4B94-809A-4641838A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FC6C-B1D0-4BBD-8EA5-DF2FB692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7541-61CC-449D-8A9F-C1A92842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D07CB-BD98-48CF-A7E9-A877A3C653AB}" type="datetime1">
              <a:rPr lang="sr-Latn-RS" smtClean="0"/>
              <a:t>19.4.2024.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B2B9-BF0C-4E00-9173-7B378F8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9E6D-FB97-463B-85A2-10A4AA09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485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D283-70DA-45C0-9762-7570CDE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5131-1F63-455D-A05E-22BDEAC6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75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ms-2020.tvz.hr/mod/resource/view.php?id=16057" TargetMode="External"/><Relationship Id="rId2" Type="http://schemas.openxmlformats.org/officeDocument/2006/relationships/hyperlink" Target="https://lms-2020.tvz.hr/mod/url/view.php?id=277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ms-2020.tvz.hr/course/view.php?id=62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F6D7-11BF-4C67-94A8-D5EDE475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WEB APLIKACIJA ZA PREGLED RECEPATA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85E-5857-4418-8695-6A0C30D05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Tim 12; Članovi: Nikola Platnjak, Dorian </a:t>
            </a:r>
            <a:r>
              <a:rPr lang="hr-HR" dirty="0" err="1"/>
              <a:t>Hajnić</a:t>
            </a:r>
            <a:r>
              <a:rPr lang="hr-HR" dirty="0"/>
              <a:t>, Kristina Aničić, Nina </a:t>
            </a:r>
            <a:r>
              <a:rPr lang="hr-HR" dirty="0" err="1"/>
              <a:t>Šalković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824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Načela dobrog oblikovanja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Mogu li se u vašoj implementaciji prepoznati neka od SOLID načela dobrog oblikovanja? (prema e-skripti „Procesi programskog inženjerstva”, str. 102-108)</a:t>
            </a:r>
          </a:p>
          <a:p>
            <a:r>
              <a:rPr lang="hr-HR" dirty="0"/>
              <a:t>Ako se može takvo nešto naći izdvojiti primjere:</a:t>
            </a:r>
          </a:p>
          <a:p>
            <a:pPr lvl="1"/>
            <a:r>
              <a:rPr lang="hr-HR" dirty="0"/>
              <a:t>isječak koda</a:t>
            </a:r>
          </a:p>
          <a:p>
            <a:pPr lvl="1"/>
            <a:r>
              <a:rPr lang="hr-HR" dirty="0"/>
              <a:t>u kojem se načelu radi?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18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986-3692-4867-9A5F-0A72E57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5AA7-2E94-4ADC-B890-55EC07AF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825625"/>
            <a:ext cx="11060502" cy="4351338"/>
          </a:xfrm>
        </p:spPr>
        <p:txBody>
          <a:bodyPr/>
          <a:lstStyle/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A. Jović, N. </a:t>
            </a:r>
            <a:r>
              <a:rPr lang="hr-HR" b="0" i="0" u="none" strike="noStrike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Frid</a:t>
            </a: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 Procesi programskog inženjerstva, 5. izdanje, Sveučilište u Zagrebu, FER ZEMRIS, rujan 2022.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D. Ivošević, M. Horvat: Dokumentiranje projekta i modeliranje programske potpore jezikom UML - Studentski priručnik, Tehničko veleučilište u Zagrebu, 2023.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Prezentacije predmeta OORP na stranici : </a:t>
            </a:r>
            <a:b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https://lms-2020.tvz.hr/course/view.php?id=627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9020-A32A-42A0-9172-9A74048F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1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Hvala na pažnji!</a:t>
            </a:r>
            <a:endParaRPr lang="en-US" sz="11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slučajeva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uporabe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09" y="0"/>
            <a:ext cx="6529506" cy="10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slučajeva uporabe</a:t>
            </a: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97" y="-2701700"/>
            <a:ext cx="6536019" cy="102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189847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383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-2173791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757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aktivnosti</a:t>
            </a:r>
          </a:p>
        </p:txBody>
      </p:sp>
      <p:pic>
        <p:nvPicPr>
          <p:cNvPr id="2" name="Slika 1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E8293E5E-3113-FF87-CA40-2D7F38A2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0"/>
            <a:ext cx="7688117" cy="68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5EF2B-2FD3-43C9-AB33-70EFE71C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Izdvojiti jedan koji najbolje opisuje arhitekturu/</a:t>
            </a:r>
            <a:r>
              <a:rPr lang="hr-HR" dirty="0" err="1"/>
              <a:t>implemetaciju</a:t>
            </a:r>
            <a:r>
              <a:rPr lang="hr-HR" dirty="0"/>
              <a:t> vaše aplikacije</a:t>
            </a:r>
          </a:p>
        </p:txBody>
      </p:sp>
    </p:spTree>
    <p:extLst>
      <p:ext uri="{BB962C8B-B14F-4D97-AF65-F5344CB8AC3E}">
        <p14:creationId xmlns:p14="http://schemas.microsoft.com/office/powerpoint/2010/main" val="379645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E864E5D4-CF0A-D7EC-67C3-A3F7A838CD31}"/>
              </a:ext>
            </a:extLst>
          </p:cNvPr>
          <p:cNvSpPr/>
          <p:nvPr/>
        </p:nvSpPr>
        <p:spPr>
          <a:xfrm>
            <a:off x="0" y="0"/>
            <a:ext cx="12192000" cy="9834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0663"/>
          </a:xfrm>
        </p:spPr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Dijagram komponenti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974CDE-3F0C-EA0D-EBA6-EB55A559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17" y="1000666"/>
            <a:ext cx="8340565" cy="58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5EF2B-2FD3-43C9-AB33-70EFE71C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Izdvojiti jedan koji najbolje opisuje implementaciju i razmještaj vaše aplikacije</a:t>
            </a:r>
          </a:p>
        </p:txBody>
      </p:sp>
    </p:spTree>
    <p:extLst>
      <p:ext uri="{BB962C8B-B14F-4D97-AF65-F5344CB8AC3E}">
        <p14:creationId xmlns:p14="http://schemas.microsoft.com/office/powerpoint/2010/main" val="205745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8758</TotalTime>
  <Words>187</Words>
  <Application>Microsoft Office PowerPoint</Application>
  <PresentationFormat>Široki zaslon</PresentationFormat>
  <Paragraphs>24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WEB APLIKACIJA ZA PREGLED RECEPATA</vt:lpstr>
      <vt:lpstr>Dijagram slučajeva uporabe</vt:lpstr>
      <vt:lpstr>Dijagram slučajeva uporabe</vt:lpstr>
      <vt:lpstr>Dijagram slijeda</vt:lpstr>
      <vt:lpstr>Dijagram slijeda</vt:lpstr>
      <vt:lpstr>Dijagram aktivnosti</vt:lpstr>
      <vt:lpstr>Dijagram razreda</vt:lpstr>
      <vt:lpstr>Dijagram komponenti</vt:lpstr>
      <vt:lpstr>Dijagram razmještaja</vt:lpstr>
      <vt:lpstr>Načela dobrog oblikovanja</vt:lpstr>
      <vt:lpstr>Literatura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GxTIMy ili Naziv prezentacije za PIOS</dc:title>
  <dc:creator>Danko Ivošević</dc:creator>
  <cp:lastModifiedBy>Nikola Platnjak (nplatnjak)</cp:lastModifiedBy>
  <cp:revision>42</cp:revision>
  <dcterms:created xsi:type="dcterms:W3CDTF">2022-04-06T14:59:08Z</dcterms:created>
  <dcterms:modified xsi:type="dcterms:W3CDTF">2024-04-19T00:51:26Z</dcterms:modified>
</cp:coreProperties>
</file>