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3FF91D-286E-E04A-E056-ABEEE90D9A45}" name="Josipovic Marko" initials="JM" userId="S::marko.josipovic@rittmeyer.com::9365db1b-a858-4602-a5be-c841282017c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0891A-1FC7-493C-B741-B22FBAC8BBD7}" v="11" dt="2022-04-20T18:28:00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povic Marko" userId="9365db1b-a858-4602-a5be-c841282017cd" providerId="ADAL" clId="{A2E0891A-1FC7-493C-B741-B22FBAC8BBD7}"/>
    <pc:docChg chg="undo custSel addSld delSld modSld sldOrd">
      <pc:chgData name="Josipovic Marko" userId="9365db1b-a858-4602-a5be-c841282017cd" providerId="ADAL" clId="{A2E0891A-1FC7-493C-B741-B22FBAC8BBD7}" dt="2022-04-20T18:43:24.053" v="3126" actId="47"/>
      <pc:docMkLst>
        <pc:docMk/>
      </pc:docMkLst>
      <pc:sldChg chg="modSp mod addCm delCm">
        <pc:chgData name="Josipovic Marko" userId="9365db1b-a858-4602-a5be-c841282017cd" providerId="ADAL" clId="{A2E0891A-1FC7-493C-B741-B22FBAC8BBD7}" dt="2022-04-20T17:59:36.161" v="2382"/>
        <pc:sldMkLst>
          <pc:docMk/>
          <pc:sldMk cId="2338247138" sldId="256"/>
        </pc:sldMkLst>
        <pc:spChg chg="mod">
          <ac:chgData name="Josipovic Marko" userId="9365db1b-a858-4602-a5be-c841282017cd" providerId="ADAL" clId="{A2E0891A-1FC7-493C-B741-B22FBAC8BBD7}" dt="2022-04-20T15:32:34.706" v="3"/>
          <ac:spMkLst>
            <pc:docMk/>
            <pc:sldMk cId="2338247138" sldId="256"/>
            <ac:spMk id="2" creationId="{293AF6D7-11BF-4C67-94A8-D5EDE4754AC6}"/>
          </ac:spMkLst>
        </pc:spChg>
        <pc:spChg chg="mod">
          <ac:chgData name="Josipovic Marko" userId="9365db1b-a858-4602-a5be-c841282017cd" providerId="ADAL" clId="{A2E0891A-1FC7-493C-B741-B22FBAC8BBD7}" dt="2022-04-20T15:32:56.805" v="7"/>
          <ac:spMkLst>
            <pc:docMk/>
            <pc:sldMk cId="2338247138" sldId="256"/>
            <ac:spMk id="3" creationId="{33DB185E-5857-4418-8695-6A0C30D05443}"/>
          </ac:spMkLst>
        </pc:spChg>
      </pc:sldChg>
      <pc:sldChg chg="addSp delSp modSp mod addCm delCm modCm">
        <pc:chgData name="Josipovic Marko" userId="9365db1b-a858-4602-a5be-c841282017cd" providerId="ADAL" clId="{A2E0891A-1FC7-493C-B741-B22FBAC8BBD7}" dt="2022-04-20T18:07:15.070" v="2436"/>
        <pc:sldMkLst>
          <pc:docMk/>
          <pc:sldMk cId="1196417668" sldId="257"/>
        </pc:sldMkLst>
        <pc:spChg chg="mod">
          <ac:chgData name="Josipovic Marko" userId="9365db1b-a858-4602-a5be-c841282017cd" providerId="ADAL" clId="{A2E0891A-1FC7-493C-B741-B22FBAC8BBD7}" dt="2022-04-20T16:23:19.956" v="1127" actId="313"/>
          <ac:spMkLst>
            <pc:docMk/>
            <pc:sldMk cId="1196417668" sldId="257"/>
            <ac:spMk id="2" creationId="{12D416DC-4943-4155-9EB3-BEE745717F37}"/>
          </ac:spMkLst>
        </pc:spChg>
        <pc:spChg chg="mod">
          <ac:chgData name="Josipovic Marko" userId="9365db1b-a858-4602-a5be-c841282017cd" providerId="ADAL" clId="{A2E0891A-1FC7-493C-B741-B22FBAC8BBD7}" dt="2022-04-20T18:05:56.708" v="2409" actId="20577"/>
          <ac:spMkLst>
            <pc:docMk/>
            <pc:sldMk cId="1196417668" sldId="257"/>
            <ac:spMk id="3" creationId="{97DD2DFF-9771-4F75-9CB4-1B4BC9A1117D}"/>
          </ac:spMkLst>
        </pc:spChg>
        <pc:spChg chg="add del mod">
          <ac:chgData name="Josipovic Marko" userId="9365db1b-a858-4602-a5be-c841282017cd" providerId="ADAL" clId="{A2E0891A-1FC7-493C-B741-B22FBAC8BBD7}" dt="2022-04-20T16:17:59.219" v="638" actId="478"/>
          <ac:spMkLst>
            <pc:docMk/>
            <pc:sldMk cId="1196417668" sldId="257"/>
            <ac:spMk id="4" creationId="{C0B70290-6C5C-46AC-BF5F-316DF122290A}"/>
          </ac:spMkLst>
        </pc:spChg>
        <pc:spChg chg="add mod">
          <ac:chgData name="Josipovic Marko" userId="9365db1b-a858-4602-a5be-c841282017cd" providerId="ADAL" clId="{A2E0891A-1FC7-493C-B741-B22FBAC8BBD7}" dt="2022-04-20T18:07:11.919" v="2435" actId="20577"/>
          <ac:spMkLst>
            <pc:docMk/>
            <pc:sldMk cId="1196417668" sldId="257"/>
            <ac:spMk id="5" creationId="{E0CEF155-6D94-4C53-B7E4-FE7B05377C35}"/>
          </ac:spMkLst>
        </pc:spChg>
      </pc:sldChg>
      <pc:sldChg chg="modSp mod addCm delCm modCm">
        <pc:chgData name="Josipovic Marko" userId="9365db1b-a858-4602-a5be-c841282017cd" providerId="ADAL" clId="{A2E0891A-1FC7-493C-B741-B22FBAC8BBD7}" dt="2022-04-20T18:08:54.225" v="2449"/>
        <pc:sldMkLst>
          <pc:docMk/>
          <pc:sldMk cId="3365013069" sldId="258"/>
        </pc:sldMkLst>
        <pc:spChg chg="mod">
          <ac:chgData name="Josipovic Marko" userId="9365db1b-a858-4602-a5be-c841282017cd" providerId="ADAL" clId="{A2E0891A-1FC7-493C-B741-B22FBAC8BBD7}" dt="2022-04-20T15:27:30.549" v="0"/>
          <ac:spMkLst>
            <pc:docMk/>
            <pc:sldMk cId="3365013069" sldId="258"/>
            <ac:spMk id="2" creationId="{5845D1D0-95A2-40A2-82AC-44659415F904}"/>
          </ac:spMkLst>
        </pc:spChg>
        <pc:spChg chg="mod">
          <ac:chgData name="Josipovic Marko" userId="9365db1b-a858-4602-a5be-c841282017cd" providerId="ADAL" clId="{A2E0891A-1FC7-493C-B741-B22FBAC8BBD7}" dt="2022-04-20T18:08:50.897" v="2448" actId="20577"/>
          <ac:spMkLst>
            <pc:docMk/>
            <pc:sldMk cId="3365013069" sldId="258"/>
            <ac:spMk id="3" creationId="{284C3ADB-43D5-4F5D-96F5-BAE983F6C7D1}"/>
          </ac:spMkLst>
        </pc:spChg>
      </pc:sldChg>
      <pc:sldChg chg="addSp delSp modSp mod addCm delCm">
        <pc:chgData name="Josipovic Marko" userId="9365db1b-a858-4602-a5be-c841282017cd" providerId="ADAL" clId="{A2E0891A-1FC7-493C-B741-B22FBAC8BBD7}" dt="2022-04-20T18:37:34.151" v="2916" actId="20577"/>
        <pc:sldMkLst>
          <pc:docMk/>
          <pc:sldMk cId="1846200447" sldId="259"/>
        </pc:sldMkLst>
        <pc:spChg chg="mod">
          <ac:chgData name="Josipovic Marko" userId="9365db1b-a858-4602-a5be-c841282017cd" providerId="ADAL" clId="{A2E0891A-1FC7-493C-B741-B22FBAC8BBD7}" dt="2022-04-20T18:26:06.236" v="2745" actId="1076"/>
          <ac:spMkLst>
            <pc:docMk/>
            <pc:sldMk cId="1846200447" sldId="259"/>
            <ac:spMk id="2" creationId="{5845D1D0-95A2-40A2-82AC-44659415F904}"/>
          </ac:spMkLst>
        </pc:spChg>
        <pc:spChg chg="mod">
          <ac:chgData name="Josipovic Marko" userId="9365db1b-a858-4602-a5be-c841282017cd" providerId="ADAL" clId="{A2E0891A-1FC7-493C-B741-B22FBAC8BBD7}" dt="2022-04-20T18:37:34.151" v="2916" actId="20577"/>
          <ac:spMkLst>
            <pc:docMk/>
            <pc:sldMk cId="1846200447" sldId="259"/>
            <ac:spMk id="3" creationId="{284C3ADB-43D5-4F5D-96F5-BAE983F6C7D1}"/>
          </ac:spMkLst>
        </pc:spChg>
        <pc:spChg chg="add del mod">
          <ac:chgData name="Josipovic Marko" userId="9365db1b-a858-4602-a5be-c841282017cd" providerId="ADAL" clId="{A2E0891A-1FC7-493C-B741-B22FBAC8BBD7}" dt="2022-04-20T18:27:50.815" v="2749"/>
          <ac:spMkLst>
            <pc:docMk/>
            <pc:sldMk cId="1846200447" sldId="259"/>
            <ac:spMk id="5" creationId="{6A9E3043-44DE-4B92-A720-42173060A6C4}"/>
          </ac:spMkLst>
        </pc:spChg>
        <pc:spChg chg="add del mod">
          <ac:chgData name="Josipovic Marko" userId="9365db1b-a858-4602-a5be-c841282017cd" providerId="ADAL" clId="{A2E0891A-1FC7-493C-B741-B22FBAC8BBD7}" dt="2022-04-20T18:28:00.218" v="2751"/>
          <ac:spMkLst>
            <pc:docMk/>
            <pc:sldMk cId="1846200447" sldId="259"/>
            <ac:spMk id="7" creationId="{4DECE771-6EED-4CD9-9743-31DBDACB4FB7}"/>
          </ac:spMkLst>
        </pc:spChg>
        <pc:graphicFrameChg chg="add del mod">
          <ac:chgData name="Josipovic Marko" userId="9365db1b-a858-4602-a5be-c841282017cd" providerId="ADAL" clId="{A2E0891A-1FC7-493C-B741-B22FBAC8BBD7}" dt="2022-04-20T18:27:50.815" v="2749"/>
          <ac:graphicFrameMkLst>
            <pc:docMk/>
            <pc:sldMk cId="1846200447" sldId="259"/>
            <ac:graphicFrameMk id="4" creationId="{9997925A-7079-4F81-A8A1-6143930A7156}"/>
          </ac:graphicFrameMkLst>
        </pc:graphicFrameChg>
        <pc:graphicFrameChg chg="add del mod">
          <ac:chgData name="Josipovic Marko" userId="9365db1b-a858-4602-a5be-c841282017cd" providerId="ADAL" clId="{A2E0891A-1FC7-493C-B741-B22FBAC8BBD7}" dt="2022-04-20T18:28:00.218" v="2751"/>
          <ac:graphicFrameMkLst>
            <pc:docMk/>
            <pc:sldMk cId="1846200447" sldId="259"/>
            <ac:graphicFrameMk id="6" creationId="{2A93C8D1-A9F2-438D-BE19-318A39B47838}"/>
          </ac:graphicFrameMkLst>
        </pc:graphicFrameChg>
      </pc:sldChg>
      <pc:sldChg chg="modSp mod addCm delCm">
        <pc:chgData name="Josipovic Marko" userId="9365db1b-a858-4602-a5be-c841282017cd" providerId="ADAL" clId="{A2E0891A-1FC7-493C-B741-B22FBAC8BBD7}" dt="2022-04-20T18:41:45.626" v="3125"/>
        <pc:sldMkLst>
          <pc:docMk/>
          <pc:sldMk cId="3131797011" sldId="260"/>
        </pc:sldMkLst>
        <pc:spChg chg="mod">
          <ac:chgData name="Josipovic Marko" userId="9365db1b-a858-4602-a5be-c841282017cd" providerId="ADAL" clId="{A2E0891A-1FC7-493C-B741-B22FBAC8BBD7}" dt="2022-04-20T15:27:30.549" v="0"/>
          <ac:spMkLst>
            <pc:docMk/>
            <pc:sldMk cId="3131797011" sldId="260"/>
            <ac:spMk id="2" creationId="{7FC0D986-3692-4867-9A5F-0A72E5787832}"/>
          </ac:spMkLst>
        </pc:spChg>
        <pc:spChg chg="mod">
          <ac:chgData name="Josipovic Marko" userId="9365db1b-a858-4602-a5be-c841282017cd" providerId="ADAL" clId="{A2E0891A-1FC7-493C-B741-B22FBAC8BBD7}" dt="2022-04-20T18:41:45.626" v="3125"/>
          <ac:spMkLst>
            <pc:docMk/>
            <pc:sldMk cId="3131797011" sldId="260"/>
            <ac:spMk id="3" creationId="{84865AA7-2E94-4ADC-B890-55EC07AF3CA9}"/>
          </ac:spMkLst>
        </pc:spChg>
      </pc:sldChg>
      <pc:sldChg chg="modSp del">
        <pc:chgData name="Josipovic Marko" userId="9365db1b-a858-4602-a5be-c841282017cd" providerId="ADAL" clId="{A2E0891A-1FC7-493C-B741-B22FBAC8BBD7}" dt="2022-04-20T18:43:24.053" v="3126" actId="47"/>
        <pc:sldMkLst>
          <pc:docMk/>
          <pc:sldMk cId="2921510396" sldId="261"/>
        </pc:sldMkLst>
        <pc:spChg chg="mod">
          <ac:chgData name="Josipovic Marko" userId="9365db1b-a858-4602-a5be-c841282017cd" providerId="ADAL" clId="{A2E0891A-1FC7-493C-B741-B22FBAC8BBD7}" dt="2022-04-20T15:27:30.549" v="0"/>
          <ac:spMkLst>
            <pc:docMk/>
            <pc:sldMk cId="2921510396" sldId="261"/>
            <ac:spMk id="2" creationId="{7ACF8E0D-D1BE-4C5F-988A-FF22F8437E85}"/>
          </ac:spMkLst>
        </pc:spChg>
        <pc:spChg chg="mod">
          <ac:chgData name="Josipovic Marko" userId="9365db1b-a858-4602-a5be-c841282017cd" providerId="ADAL" clId="{A2E0891A-1FC7-493C-B741-B22FBAC8BBD7}" dt="2022-04-20T15:27:30.549" v="0"/>
          <ac:spMkLst>
            <pc:docMk/>
            <pc:sldMk cId="2921510396" sldId="261"/>
            <ac:spMk id="3" creationId="{6FF85F48-E48F-4084-8782-F4A9F32CADC7}"/>
          </ac:spMkLst>
        </pc:spChg>
      </pc:sldChg>
      <pc:sldChg chg="modSp new mod ord addCm delCm modCm">
        <pc:chgData name="Josipovic Marko" userId="9365db1b-a858-4602-a5be-c841282017cd" providerId="ADAL" clId="{A2E0891A-1FC7-493C-B741-B22FBAC8BBD7}" dt="2022-04-20T18:02:20.437" v="2391"/>
        <pc:sldMkLst>
          <pc:docMk/>
          <pc:sldMk cId="1778410245" sldId="262"/>
        </pc:sldMkLst>
        <pc:spChg chg="mod">
          <ac:chgData name="Josipovic Marko" userId="9365db1b-a858-4602-a5be-c841282017cd" providerId="ADAL" clId="{A2E0891A-1FC7-493C-B741-B22FBAC8BBD7}" dt="2022-04-20T16:23:42.374" v="1160" actId="20577"/>
          <ac:spMkLst>
            <pc:docMk/>
            <pc:sldMk cId="1778410245" sldId="262"/>
            <ac:spMk id="2" creationId="{93AA44D7-0398-4026-AE50-5BE978951A51}"/>
          </ac:spMkLst>
        </pc:spChg>
        <pc:spChg chg="mod">
          <ac:chgData name="Josipovic Marko" userId="9365db1b-a858-4602-a5be-c841282017cd" providerId="ADAL" clId="{A2E0891A-1FC7-493C-B741-B22FBAC8BBD7}" dt="2022-04-20T18:02:14.788" v="2390" actId="20577"/>
          <ac:spMkLst>
            <pc:docMk/>
            <pc:sldMk cId="1778410245" sldId="262"/>
            <ac:spMk id="3" creationId="{42C3E16D-B01C-414B-B73B-8A6303F947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333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658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5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69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284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175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240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453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683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387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74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560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17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617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33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89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143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3A5F-5796-4FE8-8B56-F0E9F0043A17}" type="datetimeFigureOut">
              <a:rPr lang="hr-HR" smtClean="0"/>
              <a:t>20.04.2022.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0357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F6D7-11BF-4C67-94A8-D5EDE4754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PROJEKT G3T2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185E-5857-4418-8695-6A0C30D05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ASSET Management za osiguravajuće kuće </a:t>
            </a:r>
          </a:p>
        </p:txBody>
      </p:sp>
    </p:spTree>
    <p:extLst>
      <p:ext uri="{BB962C8B-B14F-4D97-AF65-F5344CB8AC3E}">
        <p14:creationId xmlns:p14="http://schemas.microsoft.com/office/powerpoint/2010/main" val="233824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44D7-0398-4026-AE50-5BE97895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 programskog inženjerstva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E16D-B01C-414B-B73B-8A6303F94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62555"/>
          </a:xfrm>
        </p:spPr>
        <p:txBody>
          <a:bodyPr>
            <a:normAutofit/>
          </a:bodyPr>
          <a:lstStyle/>
          <a:p>
            <a:r>
              <a:rPr lang="hr-HR" dirty="0"/>
              <a:t>Projekt je realiziran kroz dva modela programskog inženjerstva</a:t>
            </a:r>
          </a:p>
          <a:p>
            <a:pPr lvl="1"/>
            <a:r>
              <a:rPr lang="hr-HR" dirty="0"/>
              <a:t>Evolucijska metoda</a:t>
            </a:r>
          </a:p>
          <a:p>
            <a:pPr lvl="1"/>
            <a:r>
              <a:rPr lang="hr-HR" dirty="0"/>
              <a:t>Komponenta metoda</a:t>
            </a:r>
          </a:p>
          <a:p>
            <a:r>
              <a:rPr lang="hr-HR" dirty="0"/>
              <a:t>Primarni način razvoja bila je evolucijska metoda gdje su se kroz inkremente dodavale funkcionalnosti u aplikaciju</a:t>
            </a:r>
          </a:p>
          <a:p>
            <a:r>
              <a:rPr lang="hr-HR" dirty="0"/>
              <a:t>Sekundarno su se razvile komponente (klase sa sučeljima) koje se mogu iskoristiti za druge projekte ili prenamijeniti za upotrebu unutar iste aplikacije</a:t>
            </a:r>
          </a:p>
        </p:txBody>
      </p:sp>
    </p:spTree>
    <p:extLst>
      <p:ext uri="{BB962C8B-B14F-4D97-AF65-F5344CB8AC3E}">
        <p14:creationId xmlns:p14="http://schemas.microsoft.com/office/powerpoint/2010/main" val="177841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16DC-4943-4155-9EB3-BEE74571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60" y="179573"/>
            <a:ext cx="9905998" cy="1478570"/>
          </a:xfrm>
        </p:spPr>
        <p:txBody>
          <a:bodyPr/>
          <a:lstStyle/>
          <a:p>
            <a:r>
              <a:rPr lang="hr-HR" dirty="0"/>
              <a:t>Načini implementacije Evolucijskog i komponentnog Modela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2DFF-9771-4F75-9CB4-1B4BC9A1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2" y="1712074"/>
            <a:ext cx="6481178" cy="4095167"/>
          </a:xfrm>
        </p:spPr>
        <p:txBody>
          <a:bodyPr/>
          <a:lstStyle/>
          <a:p>
            <a:r>
              <a:rPr lang="hr-HR" dirty="0"/>
              <a:t>Projekt je razvijan u više inačica:</a:t>
            </a:r>
          </a:p>
          <a:p>
            <a:pPr lvl="1"/>
            <a:r>
              <a:rPr lang="hr-HR" dirty="0"/>
              <a:t>Sučelje za prikaz podataka o svim korisnicima</a:t>
            </a:r>
          </a:p>
          <a:p>
            <a:pPr lvl="1"/>
            <a:r>
              <a:rPr lang="hr-HR" dirty="0"/>
              <a:t>Sučelje za dodavanje novog korisnika</a:t>
            </a:r>
          </a:p>
          <a:p>
            <a:pPr lvl="1"/>
            <a:r>
              <a:rPr lang="hr-HR" dirty="0"/>
              <a:t>Prelazak s lokalne baze (matrice) na SQL bazu</a:t>
            </a:r>
          </a:p>
          <a:p>
            <a:pPr lvl="1"/>
            <a:r>
              <a:rPr lang="hr-HR" dirty="0"/>
              <a:t>Pretraživanje po svim parametrima korisnika</a:t>
            </a:r>
          </a:p>
          <a:p>
            <a:pPr lvl="1"/>
            <a:r>
              <a:rPr lang="hr-HR" dirty="0"/>
              <a:t>Filtriranje po svim parametrima korisnika</a:t>
            </a:r>
          </a:p>
          <a:p>
            <a:pPr lvl="1"/>
            <a:r>
              <a:rPr lang="hr-HR" dirty="0"/>
              <a:t>Zamrzavanja police osiguranja</a:t>
            </a:r>
          </a:p>
          <a:p>
            <a:pPr lvl="1"/>
            <a:r>
              <a:rPr lang="hr-HR" dirty="0"/>
              <a:t>Dodavanje opcije sortiranja u glavnom prikazu</a:t>
            </a:r>
          </a:p>
          <a:p>
            <a:pPr lvl="1"/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CEF155-6D94-4C53-B7E4-FE7B05377C35}"/>
              </a:ext>
            </a:extLst>
          </p:cNvPr>
          <p:cNvSpPr txBox="1">
            <a:spLocks/>
          </p:cNvSpPr>
          <p:nvPr/>
        </p:nvSpPr>
        <p:spPr>
          <a:xfrm>
            <a:off x="6673516" y="1712074"/>
            <a:ext cx="5325979" cy="4720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hr-HR" sz="7400" dirty="0"/>
              <a:t>Projekt je razvijen u obliku više modula</a:t>
            </a:r>
          </a:p>
          <a:p>
            <a:pPr lvl="1">
              <a:lnSpc>
                <a:spcPct val="140000"/>
              </a:lnSpc>
            </a:pPr>
            <a:r>
              <a:rPr lang="hr-HR" sz="6200" dirty="0"/>
              <a:t>Prikaz podataka u tabličnom obliku s opcijama pretraživanja, filtriranja i sortiranja</a:t>
            </a:r>
          </a:p>
          <a:p>
            <a:pPr lvl="1">
              <a:lnSpc>
                <a:spcPct val="140000"/>
              </a:lnSpc>
            </a:pPr>
            <a:r>
              <a:rPr lang="hr-HR" sz="6200" dirty="0"/>
              <a:t>Metoda za dohvaćanje podataka iz baze zajedno s API-em koji je serversko sučelje za komunikaciju s bazom podataka</a:t>
            </a:r>
          </a:p>
          <a:p>
            <a:pPr lvl="1">
              <a:lnSpc>
                <a:spcPct val="140000"/>
              </a:lnSpc>
            </a:pPr>
            <a:r>
              <a:rPr lang="hr-HR" sz="6200" dirty="0"/>
              <a:t>Forma za unos podataka (pohranjuje se u matricu)</a:t>
            </a:r>
          </a:p>
        </p:txBody>
      </p:sp>
    </p:spTree>
    <p:extLst>
      <p:ext uri="{BB962C8B-B14F-4D97-AF65-F5344CB8AC3E}">
        <p14:creationId xmlns:p14="http://schemas.microsoft.com/office/powerpoint/2010/main" val="119641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1D0-95A2-40A2-82AC-4465941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programske potpore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3ADB-43D5-4F5D-96F5-BAE983F6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razvijena u ovom projektu bazirana je na arhitekturi klijent-poslužitelj, koja je osnovica rada interneta i većine modernih aplikacija</a:t>
            </a:r>
          </a:p>
          <a:p>
            <a:r>
              <a:rPr lang="hr-HR" dirty="0"/>
              <a:t>Arhitektura u obliku jednog poslužitelja (sa stalnom domenom) i beskonačnog broja korisnika</a:t>
            </a:r>
          </a:p>
          <a:p>
            <a:r>
              <a:rPr lang="hr-HR" dirty="0"/>
              <a:t>Korisnici na svojem računalu posjeduju programsku potporu čija namjena je dohvaćanje (putem HTTPS 443 porta, POST metodom) i manipulacija podataka iz baze (kroz interne metode)</a:t>
            </a:r>
          </a:p>
        </p:txBody>
      </p:sp>
    </p:spTree>
    <p:extLst>
      <p:ext uri="{BB962C8B-B14F-4D97-AF65-F5344CB8AC3E}">
        <p14:creationId xmlns:p14="http://schemas.microsoft.com/office/powerpoint/2010/main" val="336501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1D0-95A2-40A2-82AC-44659415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26013"/>
            <a:ext cx="9905998" cy="921524"/>
          </a:xfrm>
        </p:spPr>
        <p:txBody>
          <a:bodyPr/>
          <a:lstStyle/>
          <a:p>
            <a:r>
              <a:rPr lang="hr-HR" dirty="0"/>
              <a:t>CASE alati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3ADB-43D5-4F5D-96F5-BAE983F6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47537"/>
            <a:ext cx="9905999" cy="4908884"/>
          </a:xfrm>
        </p:spPr>
        <p:txBody>
          <a:bodyPr>
            <a:normAutofit/>
          </a:bodyPr>
          <a:lstStyle/>
          <a:p>
            <a:r>
              <a:rPr lang="hr-HR" dirty="0"/>
              <a:t>Pri izradi su korišteni sljedeći CASE alati:</a:t>
            </a:r>
          </a:p>
          <a:p>
            <a:pPr lvl="2"/>
            <a:r>
              <a:rPr lang="hr-HR" dirty="0"/>
              <a:t>Alat za planiranje i raspodjelu zaduženja</a:t>
            </a:r>
          </a:p>
          <a:p>
            <a:pPr lvl="2"/>
            <a:r>
              <a:rPr lang="hr-HR" dirty="0"/>
              <a:t>Alat za izradu prototipa</a:t>
            </a:r>
          </a:p>
          <a:p>
            <a:pPr lvl="2"/>
            <a:r>
              <a:rPr lang="hr-HR" dirty="0"/>
              <a:t>Alat za upravljanje promjenama</a:t>
            </a:r>
          </a:p>
          <a:p>
            <a:pPr lvl="2"/>
            <a:r>
              <a:rPr lang="hr-HR" dirty="0"/>
              <a:t>Alati za ispravljanje grešaka</a:t>
            </a:r>
          </a:p>
          <a:p>
            <a:pPr lvl="1"/>
            <a:r>
              <a:rPr lang="hr-HR" dirty="0"/>
              <a:t>Funkcijski alati: </a:t>
            </a:r>
            <a:r>
              <a:rPr lang="hr-HR" sz="1800" kern="1200" dirty="0" err="1">
                <a:solidFill>
                  <a:srgbClr val="FFFFFF"/>
                </a:solidFill>
                <a:effectLst/>
                <a:latin typeface="Tw Cen MT" panose="020B0602020104020603" pitchFamily="34" charset="-18"/>
                <a:ea typeface="+mn-ea"/>
                <a:cs typeface="+mn-cs"/>
              </a:rPr>
              <a:t>Eclipse</a:t>
            </a:r>
            <a:r>
              <a:rPr lang="hr-HR" sz="1800" kern="1200" dirty="0">
                <a:solidFill>
                  <a:srgbClr val="FFFFFF"/>
                </a:solidFill>
                <a:effectLst/>
                <a:latin typeface="Tw Cen MT" panose="020B0602020104020603" pitchFamily="34" charset="-18"/>
                <a:ea typeface="+mn-ea"/>
                <a:cs typeface="+mn-cs"/>
              </a:rPr>
              <a:t>, </a:t>
            </a:r>
            <a:r>
              <a:rPr lang="hr-HR" sz="1800" kern="1200" dirty="0" err="1">
                <a:solidFill>
                  <a:srgbClr val="FFFFFF"/>
                </a:solidFill>
                <a:effectLst/>
                <a:latin typeface="Tw Cen MT" panose="020B0602020104020603" pitchFamily="34" charset="-18"/>
                <a:ea typeface="+mn-ea"/>
                <a:cs typeface="+mn-cs"/>
              </a:rPr>
              <a:t>Notepad</a:t>
            </a:r>
            <a:r>
              <a:rPr lang="hr-HR" sz="1800" kern="1200" dirty="0">
                <a:solidFill>
                  <a:srgbClr val="FFFFFF"/>
                </a:solidFill>
                <a:effectLst/>
                <a:latin typeface="Tw Cen MT" panose="020B0602020104020603" pitchFamily="34" charset="-18"/>
                <a:ea typeface="+mn-ea"/>
                <a:cs typeface="+mn-cs"/>
              </a:rPr>
              <a:t>++</a:t>
            </a:r>
            <a:endParaRPr lang="hr-HR" dirty="0"/>
          </a:p>
          <a:p>
            <a:pPr lvl="1"/>
            <a:r>
              <a:rPr lang="hr-HR" dirty="0"/>
              <a:t>Procesni alati: </a:t>
            </a:r>
            <a:r>
              <a:rPr lang="hr-HR" dirty="0" err="1"/>
              <a:t>Trello</a:t>
            </a:r>
            <a:r>
              <a:rPr lang="hr-HR" dirty="0"/>
              <a:t>, </a:t>
            </a:r>
            <a:r>
              <a:rPr lang="hr-HR" dirty="0" err="1"/>
              <a:t>GitHub</a:t>
            </a:r>
            <a:endParaRPr lang="hr-HR" dirty="0"/>
          </a:p>
          <a:p>
            <a:pPr lvl="1"/>
            <a:r>
              <a:rPr lang="hr-HR" dirty="0"/>
              <a:t>Integracijski alati: </a:t>
            </a:r>
            <a:r>
              <a:rPr lang="hr-HR" dirty="0" err="1"/>
              <a:t>JavaFX</a:t>
            </a:r>
            <a:r>
              <a:rPr lang="hr-HR" dirty="0"/>
              <a:t>, </a:t>
            </a:r>
            <a:r>
              <a:rPr lang="hr-HR" dirty="0" err="1"/>
              <a:t>Maven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620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D986-3692-4867-9A5F-0A72E578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Korištena dodatna 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5AA7-2E94-4ADC-B890-55EC07AF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Overflow</a:t>
            </a:r>
            <a:r>
              <a:rPr lang="hr-HR" dirty="0"/>
              <a:t> (stackoverflow.com)</a:t>
            </a:r>
          </a:p>
          <a:p>
            <a:r>
              <a:rPr lang="hr-HR" dirty="0"/>
              <a:t>Java dokumentacija (docs.oracle.com)</a:t>
            </a:r>
          </a:p>
          <a:p>
            <a:r>
              <a:rPr lang="hr-HR" dirty="0" err="1"/>
              <a:t>JavaFX</a:t>
            </a:r>
            <a:r>
              <a:rPr lang="hr-HR" dirty="0"/>
              <a:t> dokumentacija (openjfx.com)</a:t>
            </a:r>
          </a:p>
          <a:p>
            <a:r>
              <a:rPr lang="hr-HR" dirty="0" err="1"/>
              <a:t>Maven</a:t>
            </a:r>
            <a:r>
              <a:rPr lang="hr-HR" dirty="0"/>
              <a:t> dokumentacija (maven.apache.com)</a:t>
            </a:r>
          </a:p>
          <a:p>
            <a:r>
              <a:rPr lang="hr-HR" dirty="0" err="1"/>
              <a:t>MySQL</a:t>
            </a:r>
            <a:r>
              <a:rPr lang="hr-HR" dirty="0"/>
              <a:t> dokumentacija (dev.mysql.com)</a:t>
            </a:r>
          </a:p>
          <a:p>
            <a:r>
              <a:rPr lang="hr-HR" dirty="0" err="1"/>
              <a:t>Postman</a:t>
            </a:r>
            <a:r>
              <a:rPr lang="hr-HR" dirty="0"/>
              <a:t> dokumentacija (learning.postman.com)</a:t>
            </a:r>
          </a:p>
        </p:txBody>
      </p:sp>
    </p:spTree>
    <p:extLst>
      <p:ext uri="{BB962C8B-B14F-4D97-AF65-F5344CB8AC3E}">
        <p14:creationId xmlns:p14="http://schemas.microsoft.com/office/powerpoint/2010/main" val="3131797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234</TotalTime>
  <Words>330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PROJEKT G3T2</vt:lpstr>
      <vt:lpstr>Model programskog inženjerstva</vt:lpstr>
      <vt:lpstr>Načini implementacije Evolucijskog i komponentnog Modela</vt:lpstr>
      <vt:lpstr>Arhitektura programske potpore</vt:lpstr>
      <vt:lpstr>CASE alati</vt:lpstr>
      <vt:lpstr>Korištena dodatna 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GxTIMy ili Naziv prezentacije za PIOS</dc:title>
  <dc:creator>Danko Ivošević</dc:creator>
  <cp:lastModifiedBy>Josipovic Marko</cp:lastModifiedBy>
  <cp:revision>7</cp:revision>
  <dcterms:created xsi:type="dcterms:W3CDTF">2022-04-06T14:59:08Z</dcterms:created>
  <dcterms:modified xsi:type="dcterms:W3CDTF">2022-04-20T18:43:32Z</dcterms:modified>
</cp:coreProperties>
</file>