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71DC-D130-DB7A-4A20-0C3A1B9A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8A0B7-AFFE-54CC-111D-BCF0176F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2424-2DAC-C5D7-7FDE-30B52458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1CB1-8DA6-4406-A817-FAACE4C7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D374-3901-885E-3D2A-D5763EF9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35CF-0DFA-8C01-7837-99ADC52B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1B2A8-9C66-7853-6AAE-36A29304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DC52-1E1F-4ED9-80A3-EFC055B4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DF63-1FE2-D89E-D74D-E1E9886A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5B3F-6692-2429-0183-D06237A2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3CEE-70BD-514E-9578-3D700B97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B23DC-4FC0-9428-EB50-BEB335E9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5469-1DDE-1595-C3B7-A7B50C9E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C2CB4-E5D0-FB51-0DBB-8A11C498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8F6E-412E-3E41-5C5E-6A214CE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FCF3-693A-3350-1012-326D4E23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C87B-AC9D-6CAC-D9D6-9C6DF00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A084-6186-EB88-CA56-2756E5E0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5D39-3465-6907-CB09-E06BDF22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82BE-1555-47D4-7F8A-EE7FDBBD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7D6-8371-18C3-78B0-16FE1235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DE28-E3C0-2313-97DC-905F6F00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3E6C-F2BD-ED44-0C91-3D809222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E89C-C0A3-F8AB-1FA8-CC94134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0EF5-457C-C65B-7A2B-0D6E4ADF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E12B-5D78-1720-8C05-1AF68551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22F1-8A71-539B-457F-1C86919C5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8077D-5D29-3720-0F3D-80A97208D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94D3-A815-4BA8-1C61-2E4D0A79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8D6C-A785-46FD-F532-27FF01A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05606-CF5C-AB76-B817-BE59D575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063E-0FA4-C66C-BAC0-B70BE84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F6F4-BD83-CA96-BAB0-6ED8C4D1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9F44F-61E3-A979-4CBE-7C13DA94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61E75-BD01-81AB-1578-8534EF8C5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9E51B-3FE7-E78D-A614-C7F029B5E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BBA6F-BD11-86DF-C9DE-027F8410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D91EC-2E50-2212-6AB2-7CBF8186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CA77-9BDC-E364-E266-D1D7752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FFC3-AE2D-65CB-0F6D-FE743751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32FA5-95D5-36C5-6115-26D30474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44DD9-9C1B-EFC8-B22A-AA8E7791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12456-B887-F9E3-688F-60F9C42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FDF4D-FBDD-FD35-816F-35CA0FB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3CD6-8EEB-7714-135C-A0222FD5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4BA2-913C-FCF6-2349-3B37EE9E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54B4-0DA6-2840-E764-A66BA0DB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34D6-5401-748E-256F-A0F31303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2DC0C-6AD9-8208-B941-A5C0C938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D7CE6-63FA-25F4-B22A-AF9A87A8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D51A-EB61-60E5-C4C5-252FD0AA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50DA-B698-1FB7-566B-58198452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E3A-1B6C-F8A1-B7ED-4E69B12E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B331F-F8CE-AA90-F69D-F5508074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797C-580E-5446-A6BE-84DB459A0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1B4B-9EE8-7D22-7E09-FA9D9DDB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EC09-8992-AC77-F113-A30BCBC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0F907-FE93-6177-B720-F66424D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3ABE2-C3D9-8244-9236-F32E8CC4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459E1-0010-B295-5F86-52A1A9B3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1822-7499-85F7-33B6-D694B6D84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13DB-8F40-46C7-8041-52C55C9C1A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B622-B862-3F06-2522-6E3AA6D42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5093-2AD3-0F37-D71F-E172788A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206A-2F26-4ECB-92A2-93733F05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4A-9E9D-1314-6B25-80404B793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2B2E-8C55-B6DF-DA62-A42AAB2BD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PLATON KARAGEORGIS</dc:creator>
  <cp:lastModifiedBy>PLATON KARAGEORGIS</cp:lastModifiedBy>
  <cp:revision>1</cp:revision>
  <dcterms:created xsi:type="dcterms:W3CDTF">2023-05-29T18:19:01Z</dcterms:created>
  <dcterms:modified xsi:type="dcterms:W3CDTF">2023-05-29T18:19:28Z</dcterms:modified>
</cp:coreProperties>
</file>