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CFBD7-E6E9-D9DD-7C61-DAFA9ED5C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38B287-2339-378B-F659-50ED0A802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78004-9E9B-0B31-8B80-994DCE92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B5040-6DDB-76E8-190B-88251D3A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67A78-5C15-BDB4-B049-A41AC389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6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CEB20-414E-7352-4C81-3036BFC8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DBDD86-AC6C-E206-A4EE-606A6483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E0E23-9C31-EEE3-7F2C-4ABBE746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03933-742F-652C-ECC9-ED7C7140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AAC6CD-7FD2-EDB8-FFD8-3F31AC36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1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39C746-2C2D-EF03-9473-3693BA30A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B10E39-D6DB-3C13-F2A1-D2E248B9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7A6D1-C8B0-E46A-E536-9E77DEFA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876F7-1AFE-14D1-F6B3-D4036AA6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19C59-F2F2-5033-D052-CA95ADAB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5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17B84-3038-0C77-5F21-C938121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F0F1B-CD33-B2FF-22A0-30A517CE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62D51B-DAE6-9B9E-C23D-A4B40603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CF4CD-D625-07C5-15C8-C7431C4D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60BC0-677B-AAEC-84E9-5E0F6E25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85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7619-63D9-8907-8702-4F3B934E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928A3-FA6A-7E6C-0DBD-C5EDC594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7A5E2-5B92-0F17-09CE-D88FD4CA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BD940-174A-D791-CC51-F897EF1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4A100-24AA-F672-3474-083F5361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887C0-2097-81F4-008D-B900296E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0C03D-005B-3240-4AC4-7C0606730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E68240-0C75-221E-375A-30BC45C8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98FC7-3863-DE4B-A796-CB5F18BF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3FD45-A259-6890-0F1B-A2F212AB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64D18-D043-610B-94A8-C1F06126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6C61-F580-477E-7BF3-F3C14EB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3EF5B0-DC8B-74FF-210C-8051C8F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C81B1-5C0E-A849-3F41-D4BE50D5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2C2C61-7AD5-F02F-293A-42F8AF4E6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46E0A5-5B4C-CDD2-14ED-B45EFC846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5AB5F9-4462-93DB-CBF3-46695578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0F63E1-3473-9191-16A5-3DB64486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9D2D33-9FEF-805A-01EF-AF478512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9CCBD-5602-3A00-96C4-FE6F143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06AE4-3FAF-B2FF-994D-30B426AF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53D6D8-530C-6579-E148-CB3C7ADF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AF63F6-B250-8BC6-3465-E9C05C28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BFEC3D-07F8-55AA-23EA-9F40179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ADF8F5-BD53-EA53-0A8E-3915C0EF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729535-908E-A1A4-9ED1-1EB90E8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893A0-93F4-D083-61B3-CA0C4376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A01A3-1F23-36DB-F9E3-30BCF5B6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724FA1-69A2-7944-FCB3-5294EADE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814D37-1B02-6768-E131-48250A5F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31DB1-71CD-F722-1DFC-BE8495A3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253A27-7504-D67B-E487-6EECD935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859D4-C04F-AC49-8D3F-70E4CA18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8428DB-CFBE-FD59-D81C-627869444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42995-2AD7-1666-1C5A-41660D653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A4B85-3406-A831-A5A9-656B2A1C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6432CD-FDA7-6E02-56CE-31DD85EB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3813D-0C29-3B79-7593-9DAC962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B997-84D3-708A-90A3-12E03011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646F0F-E021-BA02-CDAF-D7324DEF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E602E-0C77-4132-10A2-C11EE007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2D6B-07BD-45A1-BB1B-8FF82773FF7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17404-F626-ACD5-F5A7-D67C5B97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64F79-6472-44DD-8649-1110C0C8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AA0E-5004-4B47-AD0B-40FEF2D42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A1F47-1BA2-32E0-5512-D1D9DD166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899318"/>
            <a:ext cx="9144000" cy="1909763"/>
          </a:xfrm>
        </p:spPr>
        <p:txBody>
          <a:bodyPr/>
          <a:lstStyle/>
          <a:p>
            <a:r>
              <a:rPr lang="ru-RU" dirty="0"/>
              <a:t>Обособленные определения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5E951E-B341-C5FA-71A0-475CEC2C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34" y="2905125"/>
            <a:ext cx="37441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D8E633-39D3-C9AC-0ED0-C75A5C46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96" y="0"/>
            <a:ext cx="6329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C5A52C-4023-53B5-F67C-C10BFF195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52" y="0"/>
            <a:ext cx="6565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17CB5-BBC5-43A1-9C14-221A3FE8F5B7}"/>
              </a:ext>
            </a:extLst>
          </p:cNvPr>
          <p:cNvSpPr txBox="1"/>
          <p:nvPr/>
        </p:nvSpPr>
        <p:spPr>
          <a:xfrm>
            <a:off x="0" y="92839"/>
            <a:ext cx="12191999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000" dirty="0"/>
              <a:t>Величественно вышла мать в сиреневом платье в кружевах с длинной нитью жемчуга на шее.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Какая-то полная женщина с засученными рукавами с поднятым фартуком стояла посреди двора.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Афанасий Лукич без шапки с растрепанными волосами бежал впереди всех.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Другой автомобиль почти вдвое больше нашего перекрыл дорогу.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Наконец-то ремонт в квартире купленной два года назад закончился.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Довольный собой он ехидно ждал ответа на вопрос.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Особенно мне запомнилась ее улыбка ласковая искренняя.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По вечерам стены ее комнаты были украшены причудливыми узорами ярко-оранжевыми от лучей заходящего солнца.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Проплыв 80 метров я почувствовал усталость давящую мне на плечи.</a:t>
            </a:r>
          </a:p>
        </p:txBody>
      </p:sp>
    </p:spTree>
    <p:extLst>
      <p:ext uri="{BB962C8B-B14F-4D97-AF65-F5344CB8AC3E}">
        <p14:creationId xmlns:p14="http://schemas.microsoft.com/office/powerpoint/2010/main" val="2688637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Обособленные определения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Обособленные определения</dc:title>
  <dc:creator>Peredereev Platon</dc:creator>
  <cp:lastModifiedBy>Peredereev Platon</cp:lastModifiedBy>
  <cp:revision>1</cp:revision>
  <dcterms:created xsi:type="dcterms:W3CDTF">2024-05-21T21:22:19Z</dcterms:created>
  <dcterms:modified xsi:type="dcterms:W3CDTF">2024-05-21T21:22:19Z</dcterms:modified>
</cp:coreProperties>
</file>