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6" r:id="rId6"/>
    <p:sldId id="1863" r:id="rId7"/>
    <p:sldId id="1865" r:id="rId8"/>
    <p:sldId id="1852" r:id="rId9"/>
    <p:sldId id="1860" r:id="rId10"/>
    <p:sldId id="1859" r:id="rId11"/>
    <p:sldId id="184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0"/>
    <p:restoredTop sz="94663"/>
  </p:normalViewPr>
  <p:slideViewPr>
    <p:cSldViewPr snapToGrid="0">
      <p:cViewPr>
        <p:scale>
          <a:sx n="72" d="100"/>
          <a:sy n="72" d="100"/>
        </p:scale>
        <p:origin x="1036" y="120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11/11/2023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ru-RU" altLang="en-US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П</a:t>
            </a:r>
            <a:r>
              <a:rPr lang="ru-RU" altLang="en-US" b="1" dirty="0">
                <a:latin typeface="+mn-lt"/>
              </a:rPr>
              <a:t>оесть за 60 секунд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en-US" dirty="0"/>
              <a:t>Как игра связана с темой?</a:t>
            </a:r>
            <a:endParaRPr lang="en-US" altLang="en-US" dirty="0"/>
          </a:p>
          <a:p>
            <a:pPr lvl="1"/>
            <a:r>
              <a:rPr lang="ru-RU" altLang="en-US" dirty="0"/>
              <a:t>Необходимо нарушать стандартные правила для полного смака.</a:t>
            </a:r>
            <a:endParaRPr lang="en-US" altLang="en-US" dirty="0"/>
          </a:p>
          <a:p>
            <a:r>
              <a:rPr lang="ru-RU" altLang="en-US" dirty="0"/>
              <a:t>Концепция </a:t>
            </a:r>
          </a:p>
          <a:p>
            <a:pPr lvl="1"/>
            <a:r>
              <a:rPr lang="ru-RU" dirty="0"/>
              <a:t>Вы обычный студент, и единственная цель в вашей жизни – получить максимальное удовлетворение от еды (СМАК).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Платон Федулов 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3423"/>
            <a:ext cx="5334000" cy="3276600"/>
          </a:xfrm>
        </p:spPr>
        <p:txBody>
          <a:bodyPr/>
          <a:lstStyle/>
          <a:p>
            <a:pPr lvl="1"/>
            <a:r>
              <a:rPr lang="ru-RU" dirty="0"/>
              <a:t>Кодер наху</a:t>
            </a:r>
          </a:p>
          <a:p>
            <a:pPr lvl="1"/>
            <a:r>
              <a:rPr lang="ru-RU" altLang="en-US" dirty="0" err="1"/>
              <a:t>Ваще</a:t>
            </a:r>
            <a:r>
              <a:rPr lang="ru-RU" altLang="en-US" dirty="0"/>
              <a:t> </a:t>
            </a:r>
            <a:r>
              <a:rPr lang="ru-RU" altLang="en-US" dirty="0" err="1"/>
              <a:t>топчик</a:t>
            </a:r>
            <a:endParaRPr lang="en-US" alt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E50C723-E8D9-35A5-8218-7EA4A113C2C7}"/>
              </a:ext>
            </a:extLst>
          </p:cNvPr>
          <p:cNvSpPr txBox="1">
            <a:spLocks/>
          </p:cNvSpPr>
          <p:nvPr/>
        </p:nvSpPr>
        <p:spPr>
          <a:xfrm>
            <a:off x="762000" y="2288845"/>
            <a:ext cx="5334000" cy="1189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/>
              <a:t>Борис Кузнечик  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616E9E8-EC32-3604-2688-5F0419AC14C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127076"/>
            <a:ext cx="5334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ru-RU" altLang="en-US" dirty="0" err="1"/>
              <a:t>Ваще</a:t>
            </a:r>
            <a:r>
              <a:rPr lang="ru-RU" altLang="en-US" dirty="0"/>
              <a:t> </a:t>
            </a:r>
            <a:r>
              <a:rPr lang="ru-RU" altLang="en-US" dirty="0" err="1"/>
              <a:t>топчик</a:t>
            </a:r>
            <a:endParaRPr lang="en-US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1CEBEA-95F3-629F-DBCE-BF236CAC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43" y="438384"/>
            <a:ext cx="5028460" cy="50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Мария Шитова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433423"/>
            <a:ext cx="5334000" cy="3276600"/>
          </a:xfrm>
        </p:spPr>
        <p:txBody>
          <a:bodyPr/>
          <a:lstStyle/>
          <a:p>
            <a:pPr lvl="1"/>
            <a:r>
              <a:rPr lang="ru-RU" dirty="0"/>
              <a:t>2</a:t>
            </a:r>
            <a:r>
              <a:rPr lang="en-US" dirty="0"/>
              <a:t>D </a:t>
            </a:r>
            <a:r>
              <a:rPr lang="ru-RU" dirty="0"/>
              <a:t>Художник</a:t>
            </a:r>
          </a:p>
          <a:p>
            <a:pPr lvl="1"/>
            <a:r>
              <a:rPr lang="ru-RU" altLang="en-US" dirty="0" err="1"/>
              <a:t>Ваще</a:t>
            </a:r>
            <a:r>
              <a:rPr lang="ru-RU" altLang="en-US" dirty="0"/>
              <a:t> </a:t>
            </a:r>
            <a:r>
              <a:rPr lang="ru-RU" altLang="en-US" dirty="0" err="1"/>
              <a:t>топчик</a:t>
            </a:r>
            <a:endParaRPr lang="ru-RU" altLang="en-US" dirty="0"/>
          </a:p>
          <a:p>
            <a:pPr marL="0" lvl="1" indent="0">
              <a:buNone/>
            </a:pPr>
            <a:endParaRPr lang="ru-RU" altLang="en-US" dirty="0"/>
          </a:p>
          <a:p>
            <a:pPr marL="0" lvl="1" indent="0">
              <a:buNone/>
            </a:pPr>
            <a:endParaRPr lang="en-US" alt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E50C723-E8D9-35A5-8218-7EA4A113C2C7}"/>
              </a:ext>
            </a:extLst>
          </p:cNvPr>
          <p:cNvSpPr txBox="1">
            <a:spLocks/>
          </p:cNvSpPr>
          <p:nvPr/>
        </p:nvSpPr>
        <p:spPr>
          <a:xfrm>
            <a:off x="762000" y="2288845"/>
            <a:ext cx="5334000" cy="1189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/>
              <a:t>Павел Шаров </a:t>
            </a: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616E9E8-EC32-3604-2688-5F0419AC14C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127076"/>
            <a:ext cx="5334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ru-RU" altLang="en-US" dirty="0" err="1"/>
              <a:t>Ваще</a:t>
            </a:r>
            <a:r>
              <a:rPr lang="ru-RU" altLang="en-US" dirty="0"/>
              <a:t> </a:t>
            </a:r>
            <a:r>
              <a:rPr lang="ru-RU" altLang="en-US" dirty="0" err="1"/>
              <a:t>топчик</a:t>
            </a:r>
            <a:endParaRPr lang="ru-RU" altLang="en-US" dirty="0"/>
          </a:p>
          <a:p>
            <a:pPr lvl="1" fontAlgn="auto">
              <a:spcAft>
                <a:spcPts val="0"/>
              </a:spcAft>
            </a:pPr>
            <a:r>
              <a:rPr lang="ru-RU" altLang="en-US" dirty="0"/>
              <a:t>3</a:t>
            </a:r>
            <a:r>
              <a:rPr lang="en-US" altLang="en-US" dirty="0"/>
              <a:t>D/</a:t>
            </a:r>
            <a:r>
              <a:rPr lang="ru-RU" altLang="en-US" dirty="0"/>
              <a:t>2</a:t>
            </a:r>
            <a:r>
              <a:rPr lang="en-US" altLang="en-US" dirty="0"/>
              <a:t>D </a:t>
            </a:r>
            <a:r>
              <a:rPr lang="ru-RU" altLang="en-US" dirty="0"/>
              <a:t>Художник</a:t>
            </a:r>
            <a:endParaRPr lang="en-US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A3476F-85F2-993C-96D8-46AED47C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72" y="1132643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68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Скрины геймплея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960783" y="1263216"/>
            <a:ext cx="5334000" cy="3276600"/>
          </a:xfrm>
        </p:spPr>
        <p:txBody>
          <a:bodyPr/>
          <a:lstStyle/>
          <a:p>
            <a:endParaRPr lang="en-US" altLang="en-US" dirty="0"/>
          </a:p>
          <a:p>
            <a:pPr marL="0" lvl="1" indent="0">
              <a:buNone/>
            </a:pPr>
            <a:endParaRPr lang="en-US" altLang="en-US" dirty="0"/>
          </a:p>
          <a:p>
            <a:endParaRPr lang="ru-RU" altLang="en-US" dirty="0"/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93D5B08B-062C-44B9-B26B-59FC596B37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1BF6F2-182D-1997-1ACA-E5E2160B4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18582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88A31-8E21-3A9F-3E97-3617A436CFD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" b="38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615936-185B-DF76-FE95-7D93FCFD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63496"/>
            <a:ext cx="4572000" cy="27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2625"/>
                </a:solidFill>
              </a:rPr>
              <a:t>Ресурсы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en-US" dirty="0"/>
              <a:t>Объекты, задействованные в </a:t>
            </a:r>
            <a:r>
              <a:rPr lang="ru-RU" altLang="en-US" dirty="0" err="1"/>
              <a:t>рпазработке</a:t>
            </a:r>
            <a:r>
              <a:rPr lang="en-US" altLang="en-US" dirty="0"/>
              <a:t>:</a:t>
            </a:r>
          </a:p>
          <a:p>
            <a:pPr lvl="1"/>
            <a:r>
              <a:rPr lang="en-US" dirty="0"/>
              <a:t>Unity</a:t>
            </a:r>
            <a:r>
              <a:rPr lang="ru-RU" dirty="0"/>
              <a:t> (</a:t>
            </a:r>
            <a:r>
              <a:rPr lang="ru-RU" dirty="0" err="1"/>
              <a:t>ПлатонФПС</a:t>
            </a:r>
            <a:r>
              <a:rPr lang="ru-RU" dirty="0"/>
              <a:t>)</a:t>
            </a:r>
            <a:endParaRPr lang="fr-FR" dirty="0"/>
          </a:p>
          <a:p>
            <a:pPr lvl="1"/>
            <a:r>
              <a:rPr lang="ru-RU" dirty="0"/>
              <a:t>Руки Паши</a:t>
            </a:r>
            <a:endParaRPr lang="fr-FR" dirty="0"/>
          </a:p>
          <a:p>
            <a:pPr lvl="1"/>
            <a:r>
              <a:rPr lang="ru-RU" dirty="0"/>
              <a:t>Руки Маши</a:t>
            </a:r>
          </a:p>
          <a:p>
            <a:pPr lvl="1"/>
            <a:r>
              <a:rPr lang="ru-RU" dirty="0"/>
              <a:t>Голова Бориса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wheel spokes="1"/>
      </p:transition>
    </mc:Choice>
    <mc:Fallback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</a:t>
            </a:r>
            <a:r>
              <a:rPr lang="ru-RU" dirty="0"/>
              <a:t>ответы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ripple/>
        <p:sndAc>
          <p:stSnd>
            <p:snd r:embed="rId3" name="drumroll.wav"/>
          </p:stSnd>
        </p:sndAc>
      </p:transition>
    </mc:Choice>
    <mc:Fallback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холемоле</a:t>
            </a:r>
            <a:r>
              <a:rPr lang="ru-RU" dirty="0"/>
              <a:t> продакшн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495144-B44D-41C6-A6BC-6CBBE0B43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32F492-CA3B-4148-BFCA-BDEC356E51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9A2CAE0-6B1F-40A5-853C-FCF4D4DD9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Широкоэкранный</PresentationFormat>
  <Paragraphs>31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Segoe UI</vt:lpstr>
      <vt:lpstr>Office Theme</vt:lpstr>
      <vt:lpstr>Поесть за 60 секунд</vt:lpstr>
      <vt:lpstr>Вступление</vt:lpstr>
      <vt:lpstr>Платон Федулов </vt:lpstr>
      <vt:lpstr>Мария Шитова</vt:lpstr>
      <vt:lpstr>Скрины геймплея</vt:lpstr>
      <vt:lpstr>Ресурсы</vt:lpstr>
      <vt:lpstr>Вопросы &amp; ответы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2020-09-22T16:47:05Z</dcterms:created>
  <dcterms:modified xsi:type="dcterms:W3CDTF">2023-11-11T18:53:38Z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