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31A-075A-41F5-9815-B2F6CA47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137-B37C-46E6-82EE-D6BE74A5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17F3-DC36-4E90-97ED-0AD7B146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AD1A-B77A-4752-A02E-FD5527E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44E4-9AD7-44C6-B924-372AB29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388-4C99-4220-A6B9-25B7EE6B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6423B-CFEB-4953-A087-27E55130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D7DB-FA85-45D1-B5F2-D7C2BF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EF69-FEE9-4176-9B8A-F33BFF7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DB43-5BEF-4B66-9A0F-B3F9194B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CA562-686E-49BE-BFE3-DADBF351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55CAE-2A16-4FE9-80D5-83CB55D8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C3C-D7A9-4093-9C74-1E7F7E4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B5BA-41F0-4DE6-BBA0-4AD2CE2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06F4-D8B3-4C29-99CF-2BA8917F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6B6-5FD8-4B3B-A791-B918CC9E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714A-C796-4A6B-B47F-9F3E7376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C75D-85D5-41D2-B3DA-7C23F1AE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A456-0541-42F0-9B90-9206D96F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F722-4653-4D13-B953-FAE4B9D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5BA5-A3E9-4371-906F-F8F73E12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0616-5DD7-48DD-AB05-2B1EAE7F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2A12-78C7-4EC2-99C2-524D6653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E2B4-2BD0-4145-BE93-24AD94A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54FC-8E42-49C0-9741-C2D4EC86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43E-737E-4C82-91BD-333A9C74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A10C-7B29-4812-A20F-F836220B5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259FC-1FE3-40C1-A022-1622258A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F11AD-055B-4A2A-BD1F-AF2AD326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7133-348F-4B83-A263-E0FDB32B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796B-74C4-4C69-8D1E-791D6889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6EC7-5D46-46C4-947A-7C11D66B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438A-3B7A-462E-9910-4696558F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75186-6DAB-4975-B7EA-FE6E3CC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3C9E3-49D6-4AF2-908A-D595502C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0FF8E-68E5-4EAB-910E-3A269C842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F6FF-FDE6-4C1A-B5C1-FE97A41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77DF8-BCC8-4653-BBB3-75BD6FD0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2142A-BC6E-4B0D-B4E4-426643DE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C812-788A-4383-A5FF-77F48043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E9A97-357D-4475-87E3-0573CED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6988F-01D0-4061-99D3-B722982F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31A13-2EDC-4315-9414-70B9693D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9C4F5-4196-48D6-8B2D-ACCA50E2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33A4F-5361-45F8-A89D-CF935806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B9051-4285-49D3-A354-9B7C86A2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9362-796B-4D82-B157-877B4DC7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E315-58BE-4F0A-93DE-B8CC3807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54220-4159-4154-90EF-87D88C1B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9E6BE-249B-4B29-8928-B95D2555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8191E-EDBE-4F86-BFC4-6514CAE7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ED45-3705-4D17-AA1E-8F2F69AA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1FFC-A2B4-4086-B210-73AACC8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DB5AD-732F-41C5-BA8A-718008206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490D-3061-4C23-B637-341177F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669C-1DC3-4026-A2A4-295F489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8BDE-CAA0-4506-B5F3-CD86DC66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C581-A265-4650-B27D-6AD1937B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B83C6-76EB-40FE-9B6D-FCAFBD50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085B1-0A8E-462E-B48A-8D3EFA5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A18E-C940-4A6D-B1CB-86F07748C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97B4-4DA3-4428-945A-0DD75DC144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58C3-88FD-4373-93EF-BD9EE3DD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4A88-0FB1-43EF-A7E0-982E47E3B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9088-8A42-431D-A5AE-588E24F0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272A-C4B7-47B7-9F31-C6D376375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39FE4-1D01-47AC-A1B2-2FEC7077A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C7711-6AAA-4B76-87CE-C383D587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1710" r="19144" b="10690"/>
          <a:stretch/>
        </p:blipFill>
        <p:spPr>
          <a:xfrm rot="5400000">
            <a:off x="506894" y="1239043"/>
            <a:ext cx="729839" cy="722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CD56E-031B-4014-B510-6341A249B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5" t="11821" r="19419" b="10580"/>
          <a:stretch/>
        </p:blipFill>
        <p:spPr>
          <a:xfrm rot="5400000">
            <a:off x="617735" y="1346317"/>
            <a:ext cx="726279" cy="722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AF343-6D71-468D-8B4E-FD63D4ADB8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11710" r="19574" b="10690"/>
          <a:stretch/>
        </p:blipFill>
        <p:spPr>
          <a:xfrm rot="5400000">
            <a:off x="729466" y="1458041"/>
            <a:ext cx="720939" cy="722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85450-8741-469B-B2EE-8D71E45A1EB7}"/>
              </a:ext>
            </a:extLst>
          </p:cNvPr>
          <p:cNvSpPr txBox="1"/>
          <p:nvPr/>
        </p:nvSpPr>
        <p:spPr>
          <a:xfrm>
            <a:off x="474107" y="895597"/>
            <a:ext cx="79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Real samples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530CE-0593-480E-A478-F1B71FA290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11710" r="19574" b="10690"/>
          <a:stretch/>
        </p:blipFill>
        <p:spPr>
          <a:xfrm rot="5400000">
            <a:off x="756978" y="2808093"/>
            <a:ext cx="458859" cy="459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2B73D-49BC-4D55-9EC8-D9A26C0EF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11710" r="19574" b="10690"/>
          <a:stretch/>
        </p:blipFill>
        <p:spPr>
          <a:xfrm rot="5400000">
            <a:off x="756978" y="3300248"/>
            <a:ext cx="458859" cy="459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DFB49-A48C-48B7-B92D-A9F44969F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11710" r="19574" b="10690"/>
          <a:stretch/>
        </p:blipFill>
        <p:spPr>
          <a:xfrm rot="5400000">
            <a:off x="756978" y="3792403"/>
            <a:ext cx="458859" cy="459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D105F1-04F5-49F8-8F1D-0FA1CCC8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1710" r="19144" b="10690"/>
          <a:stretch/>
        </p:blipFill>
        <p:spPr>
          <a:xfrm rot="5400000">
            <a:off x="754145" y="3297416"/>
            <a:ext cx="464524" cy="459992"/>
          </a:xfrm>
          <a:prstGeom prst="rect">
            <a:avLst/>
          </a:prstGeom>
        </p:spPr>
      </p:pic>
      <p:sp>
        <p:nvSpPr>
          <p:cNvPr id="15" name="Right Bracket 14">
            <a:extLst>
              <a:ext uri="{FF2B5EF4-FFF2-40B4-BE49-F238E27FC236}">
                <a16:creationId xmlns:a16="http://schemas.microsoft.com/office/drawing/2014/main" id="{2006874B-F8CA-43CD-9A60-887614E8CF40}"/>
              </a:ext>
            </a:extLst>
          </p:cNvPr>
          <p:cNvSpPr/>
          <p:nvPr/>
        </p:nvSpPr>
        <p:spPr>
          <a:xfrm>
            <a:off x="1242159" y="2808659"/>
            <a:ext cx="142613" cy="1443170"/>
          </a:xfrm>
          <a:prstGeom prst="rightBracke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8B92B0-6120-415A-8AAF-34458588EBA1}"/>
              </a:ext>
            </a:extLst>
          </p:cNvPr>
          <p:cNvCxnSpPr>
            <a:cxnSpLocks/>
            <a:stCxn id="109" idx="3"/>
            <a:endCxn id="19" idx="1"/>
          </p:cNvCxnSpPr>
          <p:nvPr/>
        </p:nvCxnSpPr>
        <p:spPr>
          <a:xfrm>
            <a:off x="2313211" y="3526740"/>
            <a:ext cx="455781" cy="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F82A6D-2189-4091-BEA1-B3749ACACC5E}"/>
              </a:ext>
            </a:extLst>
          </p:cNvPr>
          <p:cNvSpPr txBox="1"/>
          <p:nvPr/>
        </p:nvSpPr>
        <p:spPr>
          <a:xfrm>
            <a:off x="619515" y="2579525"/>
            <a:ext cx="83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Latent space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4D3031-279E-41D9-8C90-F37D7CB9021C}"/>
              </a:ext>
            </a:extLst>
          </p:cNvPr>
          <p:cNvSpPr/>
          <p:nvPr/>
        </p:nvSpPr>
        <p:spPr>
          <a:xfrm>
            <a:off x="2768992" y="3223944"/>
            <a:ext cx="847897" cy="606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Generator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4D9D9C-E811-4349-B0EA-AC7B75A276C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16889" y="2808659"/>
            <a:ext cx="720386" cy="71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7EE08D-B75E-4187-A11E-090DAD2D8AB2}"/>
              </a:ext>
            </a:extLst>
          </p:cNvPr>
          <p:cNvSpPr txBox="1"/>
          <p:nvPr/>
        </p:nvSpPr>
        <p:spPr>
          <a:xfrm>
            <a:off x="3580929" y="3502440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Fake samples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E6A149-E677-4A78-BC6E-75DB762F5956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1451295" y="1819401"/>
            <a:ext cx="2885980" cy="869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A95225-A122-4B0F-9757-D3AC19C97B7B}"/>
              </a:ext>
            </a:extLst>
          </p:cNvPr>
          <p:cNvSpPr/>
          <p:nvPr/>
        </p:nvSpPr>
        <p:spPr>
          <a:xfrm>
            <a:off x="4453048" y="2392137"/>
            <a:ext cx="965338" cy="6459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Discriminator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92BEC-25F7-4A73-A632-99EFFE8620A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5418386" y="2715113"/>
            <a:ext cx="27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A77F0D12-E249-4A15-BDBC-C96AFAE6838D}"/>
              </a:ext>
            </a:extLst>
          </p:cNvPr>
          <p:cNvSpPr/>
          <p:nvPr/>
        </p:nvSpPr>
        <p:spPr>
          <a:xfrm>
            <a:off x="5693850" y="2392136"/>
            <a:ext cx="1594532" cy="6459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Fake or real?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B08C93C-B240-4C34-8A49-D5027A0A6F77}"/>
              </a:ext>
            </a:extLst>
          </p:cNvPr>
          <p:cNvCxnSpPr>
            <a:cxnSpLocks/>
            <a:stCxn id="29" idx="2"/>
            <a:endCxn id="26" idx="2"/>
          </p:cNvCxnSpPr>
          <p:nvPr/>
        </p:nvCxnSpPr>
        <p:spPr>
          <a:xfrm rot="5400000">
            <a:off x="5713417" y="2260390"/>
            <a:ext cx="12700" cy="1555399"/>
          </a:xfrm>
          <a:prstGeom prst="bentConnector3">
            <a:avLst>
              <a:gd name="adj1" fmla="val 807523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3E1C6FB-F1F1-4D4B-947B-1DC14F198334}"/>
              </a:ext>
            </a:extLst>
          </p:cNvPr>
          <p:cNvCxnSpPr>
            <a:cxnSpLocks/>
            <a:stCxn id="29" idx="2"/>
            <a:endCxn id="19" idx="2"/>
          </p:cNvCxnSpPr>
          <p:nvPr/>
        </p:nvCxnSpPr>
        <p:spPr>
          <a:xfrm rot="5400000">
            <a:off x="4445634" y="1785397"/>
            <a:ext cx="792790" cy="3298175"/>
          </a:xfrm>
          <a:prstGeom prst="bentConnector3">
            <a:avLst>
              <a:gd name="adj1" fmla="val 128835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644467-D9BD-4C98-8639-D54B25039D76}"/>
              </a:ext>
            </a:extLst>
          </p:cNvPr>
          <p:cNvSpPr txBox="1"/>
          <p:nvPr/>
        </p:nvSpPr>
        <p:spPr>
          <a:xfrm>
            <a:off x="5436676" y="382947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Training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C0E3278-C570-412B-BACD-EE191DE05D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" b="1"/>
          <a:stretch/>
        </p:blipFill>
        <p:spPr>
          <a:xfrm>
            <a:off x="1843822" y="2794641"/>
            <a:ext cx="469389" cy="45886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44A0D4E-4978-45CB-AFC3-B22461BEB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36"/>
          <a:stretch/>
        </p:blipFill>
        <p:spPr>
          <a:xfrm>
            <a:off x="1843822" y="3300814"/>
            <a:ext cx="469389" cy="45185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A6B0EC7-DA65-4EBA-8DF9-3D88C553FC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" b="1"/>
          <a:stretch/>
        </p:blipFill>
        <p:spPr>
          <a:xfrm>
            <a:off x="1846951" y="3792969"/>
            <a:ext cx="469389" cy="45886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8B8969-FFB1-4E87-9A26-4D8DCFB1A35C}"/>
              </a:ext>
            </a:extLst>
          </p:cNvPr>
          <p:cNvCxnSpPr>
            <a:stCxn id="15" idx="2"/>
            <a:endCxn id="109" idx="1"/>
          </p:cNvCxnSpPr>
          <p:nvPr/>
        </p:nvCxnSpPr>
        <p:spPr>
          <a:xfrm flipV="1">
            <a:off x="1384772" y="3526740"/>
            <a:ext cx="459050" cy="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C67B8CF-34E6-45F7-B331-EBE0C14E93EE}"/>
              </a:ext>
            </a:extLst>
          </p:cNvPr>
          <p:cNvSpPr txBox="1"/>
          <p:nvPr/>
        </p:nvSpPr>
        <p:spPr>
          <a:xfrm>
            <a:off x="1603065" y="258223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Apply missing rate</a:t>
            </a:r>
          </a:p>
        </p:txBody>
      </p:sp>
    </p:spTree>
    <p:extLst>
      <p:ext uri="{BB962C8B-B14F-4D97-AF65-F5344CB8AC3E}">
        <p14:creationId xmlns:p14="http://schemas.microsoft.com/office/powerpoint/2010/main" val="27765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D1A3A-325D-42CA-B527-1100ECFB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5" y="1851201"/>
            <a:ext cx="4944965" cy="2985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ABE-74BE-493A-A65A-419FE6FBA9DB}"/>
              </a:ext>
            </a:extLst>
          </p:cNvPr>
          <p:cNvSpPr txBox="1"/>
          <p:nvPr/>
        </p:nvSpPr>
        <p:spPr>
          <a:xfrm>
            <a:off x="630827" y="1588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3233D-79B2-4F6A-8B18-86A1FF78E728}"/>
              </a:ext>
            </a:extLst>
          </p:cNvPr>
          <p:cNvSpPr txBox="1"/>
          <p:nvPr/>
        </p:nvSpPr>
        <p:spPr>
          <a:xfrm>
            <a:off x="5682071" y="15884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1577C-63D6-4B5F-B3ED-E5C065BAFF74}"/>
              </a:ext>
            </a:extLst>
          </p:cNvPr>
          <p:cNvSpPr txBox="1"/>
          <p:nvPr/>
        </p:nvSpPr>
        <p:spPr>
          <a:xfrm>
            <a:off x="2607853" y="483058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0BCF0-58C4-4BAC-96ED-B4ACA81AB836}"/>
              </a:ext>
            </a:extLst>
          </p:cNvPr>
          <p:cNvSpPr txBox="1"/>
          <p:nvPr/>
        </p:nvSpPr>
        <p:spPr>
          <a:xfrm>
            <a:off x="7776596" y="483058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epochs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A4F36-B0DA-46EF-8780-10ABED0C772D}"/>
              </a:ext>
            </a:extLst>
          </p:cNvPr>
          <p:cNvSpPr txBox="1"/>
          <p:nvPr/>
        </p:nvSpPr>
        <p:spPr>
          <a:xfrm rot="16200000">
            <a:off x="549285" y="318700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BB2850-B82E-4CAE-B98A-0CB6C005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29" y="1851201"/>
            <a:ext cx="4944965" cy="2979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16F98-6D7F-4E68-B5DE-DEDDFC345EC3}"/>
              </a:ext>
            </a:extLst>
          </p:cNvPr>
          <p:cNvSpPr txBox="1"/>
          <p:nvPr/>
        </p:nvSpPr>
        <p:spPr>
          <a:xfrm rot="16200000">
            <a:off x="5682712" y="318700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8653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FFAD3-1831-432F-81A4-0D1BCBA49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t="32293" r="9153" b="33025"/>
          <a:stretch/>
        </p:blipFill>
        <p:spPr>
          <a:xfrm>
            <a:off x="1280719" y="2999065"/>
            <a:ext cx="9630562" cy="2378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473C1-8BCF-41E6-865D-B50600655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9" r="48947" b="95474"/>
          <a:stretch/>
        </p:blipFill>
        <p:spPr>
          <a:xfrm>
            <a:off x="5337495" y="2688672"/>
            <a:ext cx="1517010" cy="310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BF574-E9A3-4BF7-AD89-B9DF6147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19" y="334146"/>
            <a:ext cx="9630562" cy="2402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F31388-47BC-4909-A616-41FD5096E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7" b="-1255"/>
          <a:stretch/>
        </p:blipFill>
        <p:spPr>
          <a:xfrm>
            <a:off x="5305093" y="140965"/>
            <a:ext cx="1581814" cy="169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1F7055-9B80-43AA-8CA7-EE69D9698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19" y="5377552"/>
            <a:ext cx="9630562" cy="926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410BE-B444-4403-AD1B-BA900601CCF5}"/>
              </a:ext>
            </a:extLst>
          </p:cNvPr>
          <p:cNvSpPr txBox="1"/>
          <p:nvPr/>
        </p:nvSpPr>
        <p:spPr>
          <a:xfrm>
            <a:off x="5383753" y="6215790"/>
            <a:ext cx="1743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"/>
              </a:rPr>
              <a:t>Normalized IC value</a:t>
            </a:r>
          </a:p>
        </p:txBody>
      </p:sp>
    </p:spTree>
    <p:extLst>
      <p:ext uri="{BB962C8B-B14F-4D97-AF65-F5344CB8AC3E}">
        <p14:creationId xmlns:p14="http://schemas.microsoft.com/office/powerpoint/2010/main" val="35219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52671B-1E1D-47BE-A852-79DCACBB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828797"/>
            <a:ext cx="9144018" cy="3200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54BCC-BA35-4898-B1C9-3FEFD0AAEEFE}"/>
              </a:ext>
            </a:extLst>
          </p:cNvPr>
          <p:cNvSpPr txBox="1"/>
          <p:nvPr/>
        </p:nvSpPr>
        <p:spPr>
          <a:xfrm>
            <a:off x="1523991" y="1933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DAEE2-B117-44BF-84BD-50F437196520}"/>
              </a:ext>
            </a:extLst>
          </p:cNvPr>
          <p:cNvSpPr txBox="1"/>
          <p:nvPr/>
        </p:nvSpPr>
        <p:spPr>
          <a:xfrm>
            <a:off x="4230544" y="19331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918A9-4FAB-471F-AFA3-2AFDA69FF241}"/>
              </a:ext>
            </a:extLst>
          </p:cNvPr>
          <p:cNvSpPr txBox="1"/>
          <p:nvPr/>
        </p:nvSpPr>
        <p:spPr>
          <a:xfrm>
            <a:off x="7066342" y="1933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729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661FF-EAC4-4451-8EA8-1E60CAD8A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7"/>
          <a:stretch/>
        </p:blipFill>
        <p:spPr>
          <a:xfrm>
            <a:off x="83890" y="1157681"/>
            <a:ext cx="12192000" cy="5180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2E84A-D903-49B2-8315-937A804B47F4}"/>
              </a:ext>
            </a:extLst>
          </p:cNvPr>
          <p:cNvSpPr txBox="1"/>
          <p:nvPr/>
        </p:nvSpPr>
        <p:spPr>
          <a:xfrm>
            <a:off x="4135772" y="596912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E16DE-BEE9-4534-9420-4CE8D523FD97}"/>
              </a:ext>
            </a:extLst>
          </p:cNvPr>
          <p:cNvSpPr txBox="1"/>
          <p:nvPr/>
        </p:nvSpPr>
        <p:spPr>
          <a:xfrm rot="16200000">
            <a:off x="-808554" y="324433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</a:t>
            </a:r>
          </a:p>
        </p:txBody>
      </p:sp>
    </p:spTree>
    <p:extLst>
      <p:ext uri="{BB962C8B-B14F-4D97-AF65-F5344CB8AC3E}">
        <p14:creationId xmlns:p14="http://schemas.microsoft.com/office/powerpoint/2010/main" val="132231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95AE2-CFF4-4830-BEFA-4673FF20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76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7FFE0-1636-453B-B10A-67A84FF00B46}"/>
              </a:ext>
            </a:extLst>
          </p:cNvPr>
          <p:cNvSpPr txBox="1"/>
          <p:nvPr/>
        </p:nvSpPr>
        <p:spPr>
          <a:xfrm rot="5400000">
            <a:off x="7063531" y="330588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286248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37B4A-9CCD-4073-A3FB-61890B2FC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2" b="33761"/>
          <a:stretch/>
        </p:blipFill>
        <p:spPr>
          <a:xfrm>
            <a:off x="54427" y="2972497"/>
            <a:ext cx="12083143" cy="222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93B5D-2A3C-4D4B-AA19-2C9DECB34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9" r="49189" b="95305"/>
          <a:stretch/>
        </p:blipFill>
        <p:spPr>
          <a:xfrm>
            <a:off x="5442244" y="2616711"/>
            <a:ext cx="1307507" cy="355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CB2BF-5751-4FB9-9B30-04578FB4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20"/>
          <a:stretch/>
        </p:blipFill>
        <p:spPr>
          <a:xfrm>
            <a:off x="0" y="5199776"/>
            <a:ext cx="12083143" cy="1658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6D9F1-15AE-4156-BBF8-EB611B36F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 b="33832"/>
          <a:stretch/>
        </p:blipFill>
        <p:spPr>
          <a:xfrm>
            <a:off x="54427" y="365930"/>
            <a:ext cx="12083143" cy="2227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5141D-ADE3-45A5-B794-355A3A862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7" t="1246" r="49140" b="96511"/>
          <a:stretch/>
        </p:blipFill>
        <p:spPr>
          <a:xfrm>
            <a:off x="5343009" y="161100"/>
            <a:ext cx="1505981" cy="181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742694-8379-4FFE-82B1-FEFE6429DFF2}"/>
              </a:ext>
            </a:extLst>
          </p:cNvPr>
          <p:cNvSpPr txBox="1"/>
          <p:nvPr/>
        </p:nvSpPr>
        <p:spPr>
          <a:xfrm>
            <a:off x="5888248" y="5936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C8A2F-DC6F-43C3-BE27-AF1AD201C8A8}"/>
              </a:ext>
            </a:extLst>
          </p:cNvPr>
          <p:cNvSpPr txBox="1"/>
          <p:nvPr/>
        </p:nvSpPr>
        <p:spPr>
          <a:xfrm>
            <a:off x="1171654" y="670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77083-39B1-46EE-9621-7AE5B6DA9693}"/>
              </a:ext>
            </a:extLst>
          </p:cNvPr>
          <p:cNvSpPr txBox="1"/>
          <p:nvPr/>
        </p:nvSpPr>
        <p:spPr>
          <a:xfrm>
            <a:off x="1171654" y="26099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93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Smyrniou</dc:creator>
  <cp:lastModifiedBy>Eleni Smyrniou</cp:lastModifiedBy>
  <cp:revision>26</cp:revision>
  <dcterms:created xsi:type="dcterms:W3CDTF">2022-11-24T08:07:21Z</dcterms:created>
  <dcterms:modified xsi:type="dcterms:W3CDTF">2022-12-01T11:45:59Z</dcterms:modified>
</cp:coreProperties>
</file>