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28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ABEACB0-371F-E110-1BDB-CFB835A8D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B0F2C06-AEF7-3DD1-D335-DF53A3DEA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051252E-3904-E875-3B48-A8EC8288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E00A-F1B9-44F6-9FA3-968E512BACC1}" type="datetimeFigureOut">
              <a:rPr lang="th-TH" smtClean="0"/>
              <a:t>24/07/68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F26D0E3-3705-1461-8F47-7362F2FA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5BA5960-6AFD-CC74-A085-B14E5F17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CB50-E1D5-43AC-AC0B-A049879D10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68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F59BA1C-AE41-4C7E-40BE-B034CF19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0FAFD969-1BC6-BD16-7C14-7B0E2A56C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5417D79-E944-12AA-7EE4-DE047250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E00A-F1B9-44F6-9FA3-968E512BACC1}" type="datetimeFigureOut">
              <a:rPr lang="th-TH" smtClean="0"/>
              <a:t>24/07/68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E003C5B-BBB2-2B1C-A1A2-650F634A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8EFC6D9-F879-B545-FE13-867D4DAE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CB50-E1D5-43AC-AC0B-A049879D10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075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BFE49AD-DCCC-B732-7687-DC165A862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80C8E49-7982-5996-485F-4EA23DC5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D512C9C-C569-BEE4-5C32-FA2EBF67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E00A-F1B9-44F6-9FA3-968E512BACC1}" type="datetimeFigureOut">
              <a:rPr lang="th-TH" smtClean="0"/>
              <a:t>24/07/68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F4F53D5-1807-69AC-F6E6-FA4F9A57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57DFD50-C34B-1FA6-D3C2-655D7AA9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CB50-E1D5-43AC-AC0B-A049879D10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353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A8425D-43A2-9684-31ED-60AC95DB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7DCFCB8-3ECA-24B4-2328-84B8A730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D31A25E-72BB-4721-1303-8477D972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E00A-F1B9-44F6-9FA3-968E512BACC1}" type="datetimeFigureOut">
              <a:rPr lang="th-TH" smtClean="0"/>
              <a:t>24/07/68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F6457E1-3C1F-AA92-C05C-0DB43C9C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C4EE14D-43B7-4749-06BE-FFC44C7E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CB50-E1D5-43AC-AC0B-A049879D10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888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BD419DA-1294-2E89-BB9F-5588F6C1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30DAB07-95A8-305C-B3CE-C1E729C3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CAC3E9B-E64D-40BE-E5B9-0547CC38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E00A-F1B9-44F6-9FA3-968E512BACC1}" type="datetimeFigureOut">
              <a:rPr lang="th-TH" smtClean="0"/>
              <a:t>24/07/68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8904BEC-7570-F2AF-EF41-7877E90F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7DB303F-BF28-D766-6AE5-12B3A96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CB50-E1D5-43AC-AC0B-A049879D10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168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075C7D4-D223-AC41-3CA4-5BCD4820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5D10FC5-9C4A-EFC5-5EA0-A0A7E77A8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9D3B4EA-A15A-509B-5A81-3F2C83E05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AEADF34-89D7-B3DC-0FC4-201A7F21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E00A-F1B9-44F6-9FA3-968E512BACC1}" type="datetimeFigureOut">
              <a:rPr lang="th-TH" smtClean="0"/>
              <a:t>24/07/68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B4F7D0C-0AC0-B3BA-E1EC-A6021C0E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7A54A8A-098A-F813-317F-A0E86906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CB50-E1D5-43AC-AC0B-A049879D10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100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8989C27-9E21-99A2-1BF6-F70C4BF7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689EEFE-D4A6-B41C-A90B-5A66A2047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31A831B-9902-76CE-90AF-F9E6F0C48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B282F84-822C-367E-6F0B-4D5992819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8D19E76-20F9-87D7-8F42-7F355ED5A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7B70205C-CB05-9417-5AEF-627E0A11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E00A-F1B9-44F6-9FA3-968E512BACC1}" type="datetimeFigureOut">
              <a:rPr lang="th-TH" smtClean="0"/>
              <a:t>24/07/68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A092B913-C4E3-BB46-0DEB-0AE63047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F0724AC1-9485-2D9A-8EA8-66786C44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CB50-E1D5-43AC-AC0B-A049879D10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22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3250575-96E8-0F6A-3475-23213F42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476CCAE8-51DC-346D-E710-FC6243AF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E00A-F1B9-44F6-9FA3-968E512BACC1}" type="datetimeFigureOut">
              <a:rPr lang="th-TH" smtClean="0"/>
              <a:t>24/07/68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389BBE8-96B3-9F26-07AD-42A09223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20ADFF93-B254-3579-E353-C2799F21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CB50-E1D5-43AC-AC0B-A049879D10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8672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D4F72181-E225-B134-1774-A61E7B1E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E00A-F1B9-44F6-9FA3-968E512BACC1}" type="datetimeFigureOut">
              <a:rPr lang="th-TH" smtClean="0"/>
              <a:t>24/07/68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1B9B0911-E0B8-E2BC-26D3-F7492A49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26CF778-3E06-DADE-F022-0DD5E4DD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CB50-E1D5-43AC-AC0B-A049879D10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749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34FE748-D35D-4D00-ED24-16D6E69C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1A8EEF0-030E-561E-3B2C-9F48F5346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87B0877-293C-391E-0B19-18FD0A156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28B77BB-777D-4A9B-829E-BE92ADFC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E00A-F1B9-44F6-9FA3-968E512BACC1}" type="datetimeFigureOut">
              <a:rPr lang="th-TH" smtClean="0"/>
              <a:t>24/07/68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0873781-DE89-578C-63E7-A59E3AD4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B2CEE55-12E0-39A2-9EB0-74C671F0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CB50-E1D5-43AC-AC0B-A049879D10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182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E451AD9-75CF-45DD-77FF-20EA9E71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695C612B-DE0C-FF1A-CC40-A0E1411EB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F9FBACB-AFFF-0090-5474-35560AF68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77C42AC-E45B-1183-7752-69C86636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E00A-F1B9-44F6-9FA3-968E512BACC1}" type="datetimeFigureOut">
              <a:rPr lang="th-TH" smtClean="0"/>
              <a:t>24/07/68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9586A5C-F57B-6B79-37CA-FCFCDC07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D543EF0-AE15-0607-6C3C-1DC89B7A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CB50-E1D5-43AC-AC0B-A049879D10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925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A4A114F6-D983-7469-FD03-257C8301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01E1068-E949-B424-454C-180501415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52409DC-7439-BDCC-67B8-E394B8C52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CCE00A-F1B9-44F6-9FA3-968E512BACC1}" type="datetimeFigureOut">
              <a:rPr lang="th-TH" smtClean="0"/>
              <a:t>24/07/68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C589224-E74D-C155-6AEE-889B5BE37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F614623-0EE4-8B87-E666-A7F700B4B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63CB50-E1D5-43AC-AC0B-A049879D100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975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50B8C-118D-B712-5F2B-5DB421501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ากบาท 4">
            <a:extLst>
              <a:ext uri="{FF2B5EF4-FFF2-40B4-BE49-F238E27FC236}">
                <a16:creationId xmlns:a16="http://schemas.microsoft.com/office/drawing/2014/main" id="{4F4EF455-1D35-2510-172B-CB6D6AE14D0B}"/>
              </a:ext>
            </a:extLst>
          </p:cNvPr>
          <p:cNvSpPr/>
          <p:nvPr/>
        </p:nvSpPr>
        <p:spPr>
          <a:xfrm>
            <a:off x="5903949" y="3236949"/>
            <a:ext cx="384101" cy="384101"/>
          </a:xfrm>
          <a:prstGeom prst="plus">
            <a:avLst>
              <a:gd name="adj" fmla="val 458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0E708FA8-2EC6-F4E9-0726-C992093B906E}"/>
              </a:ext>
            </a:extLst>
          </p:cNvPr>
          <p:cNvSpPr txBox="1"/>
          <p:nvPr/>
        </p:nvSpPr>
        <p:spPr>
          <a:xfrm>
            <a:off x="1147969" y="1459180"/>
            <a:ext cx="9896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600" b="1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English sentence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19726628-6640-8D80-6837-ECC76EB777E4}"/>
              </a:ext>
            </a:extLst>
          </p:cNvPr>
          <p:cNvSpPr txBox="1"/>
          <p:nvPr/>
        </p:nvSpPr>
        <p:spPr>
          <a:xfrm>
            <a:off x="3657600" y="2628730"/>
            <a:ext cx="5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TH 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sarabun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New size 40 pt, left middle position</a:t>
            </a:r>
            <a:endParaRPr lang="nl-NL" sz="2000" b="0" i="0" u="none" strike="noStrike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8081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895DB1-A107-9BC5-662C-423FCA42F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ากบาท 4">
            <a:extLst>
              <a:ext uri="{FF2B5EF4-FFF2-40B4-BE49-F238E27FC236}">
                <a16:creationId xmlns:a16="http://schemas.microsoft.com/office/drawing/2014/main" id="{359609E8-E928-F7A0-1A97-45498296A29F}"/>
              </a:ext>
            </a:extLst>
          </p:cNvPr>
          <p:cNvSpPr/>
          <p:nvPr/>
        </p:nvSpPr>
        <p:spPr>
          <a:xfrm>
            <a:off x="5903949" y="3236949"/>
            <a:ext cx="384101" cy="384101"/>
          </a:xfrm>
          <a:prstGeom prst="plus">
            <a:avLst>
              <a:gd name="adj" fmla="val 458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2060D90-F955-5BC1-C3EF-93F758A4C7C1}"/>
              </a:ext>
            </a:extLst>
          </p:cNvPr>
          <p:cNvSpPr txBox="1"/>
          <p:nvPr/>
        </p:nvSpPr>
        <p:spPr>
          <a:xfrm>
            <a:off x="469899" y="2767280"/>
            <a:ext cx="5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เห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ุต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กณ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์าร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นับ จกา นี้ 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ปไ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ขอ ย่าอ ได้ กะ พบ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ิร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ตา 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ป็เน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อัน าขด </a:t>
            </a:r>
          </a:p>
        </p:txBody>
      </p:sp>
    </p:spTree>
    <p:extLst>
      <p:ext uri="{BB962C8B-B14F-4D97-AF65-F5344CB8AC3E}">
        <p14:creationId xmlns:p14="http://schemas.microsoft.com/office/powerpoint/2010/main" val="284484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51C83-9D25-C906-AFAD-1C4078D25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ากบาท 4">
            <a:extLst>
              <a:ext uri="{FF2B5EF4-FFF2-40B4-BE49-F238E27FC236}">
                <a16:creationId xmlns:a16="http://schemas.microsoft.com/office/drawing/2014/main" id="{475A9782-B9FC-1EE6-08FA-9402485DE606}"/>
              </a:ext>
            </a:extLst>
          </p:cNvPr>
          <p:cNvSpPr/>
          <p:nvPr/>
        </p:nvSpPr>
        <p:spPr>
          <a:xfrm>
            <a:off x="5903949" y="3236949"/>
            <a:ext cx="384101" cy="384101"/>
          </a:xfrm>
          <a:prstGeom prst="plus">
            <a:avLst>
              <a:gd name="adj" fmla="val 458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63F9C96-91D8-8C83-185D-25D008015CC9}"/>
              </a:ext>
            </a:extLst>
          </p:cNvPr>
          <p:cNvSpPr txBox="1"/>
          <p:nvPr/>
        </p:nvSpPr>
        <p:spPr>
          <a:xfrm>
            <a:off x="469899" y="2767280"/>
            <a:ext cx="5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กย้ลว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าตนี มี ลำต้น ตงร บใยาว สี วขา เม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้ข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เนีหยว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ไม่ 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กแต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ง่าย </a:t>
            </a:r>
          </a:p>
        </p:txBody>
      </p:sp>
    </p:spTree>
    <p:extLst>
      <p:ext uri="{BB962C8B-B14F-4D97-AF65-F5344CB8AC3E}">
        <p14:creationId xmlns:p14="http://schemas.microsoft.com/office/powerpoint/2010/main" val="333213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5F13B-236F-18B6-D4DD-9A92F477F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ากบาท 4">
            <a:extLst>
              <a:ext uri="{FF2B5EF4-FFF2-40B4-BE49-F238E27FC236}">
                <a16:creationId xmlns:a16="http://schemas.microsoft.com/office/drawing/2014/main" id="{725426D2-53DC-B3C0-6CDB-14B509623008}"/>
              </a:ext>
            </a:extLst>
          </p:cNvPr>
          <p:cNvSpPr/>
          <p:nvPr/>
        </p:nvSpPr>
        <p:spPr>
          <a:xfrm>
            <a:off x="5903949" y="3236949"/>
            <a:ext cx="384101" cy="384101"/>
          </a:xfrm>
          <a:prstGeom prst="plus">
            <a:avLst>
              <a:gd name="adj" fmla="val 458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0C896FF-4009-BBB9-0EBB-BD4896F0CA9A}"/>
              </a:ext>
            </a:extLst>
          </p:cNvPr>
          <p:cNvSpPr txBox="1"/>
          <p:nvPr/>
        </p:nvSpPr>
        <p:spPr>
          <a:xfrm>
            <a:off x="482599" y="2459504"/>
            <a:ext cx="508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ขว้า กอ้ลง คอื ข้าว เปอืลก ที่ รกะ 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เาทะ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เอา 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วส่น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เอ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ืล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ปก ที่ 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หุม้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เล็มด ออก </a:t>
            </a:r>
          </a:p>
        </p:txBody>
      </p:sp>
    </p:spTree>
    <p:extLst>
      <p:ext uri="{BB962C8B-B14F-4D97-AF65-F5344CB8AC3E}">
        <p14:creationId xmlns:p14="http://schemas.microsoft.com/office/powerpoint/2010/main" val="354328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6F62A7-11E7-DAB1-AAF2-E7EDF055F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ากบาท 4">
            <a:extLst>
              <a:ext uri="{FF2B5EF4-FFF2-40B4-BE49-F238E27FC236}">
                <a16:creationId xmlns:a16="http://schemas.microsoft.com/office/drawing/2014/main" id="{E42AB208-5532-B0DA-F5EF-C07CAD2B9C02}"/>
              </a:ext>
            </a:extLst>
          </p:cNvPr>
          <p:cNvSpPr/>
          <p:nvPr/>
        </p:nvSpPr>
        <p:spPr>
          <a:xfrm>
            <a:off x="5903949" y="3236949"/>
            <a:ext cx="384101" cy="384101"/>
          </a:xfrm>
          <a:prstGeom prst="plus">
            <a:avLst>
              <a:gd name="adj" fmla="val 458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A54F5A2-429D-3A1D-5A82-D882C9CA6857}"/>
              </a:ext>
            </a:extLst>
          </p:cNvPr>
          <p:cNvSpPr txBox="1"/>
          <p:nvPr/>
        </p:nvSpPr>
        <p:spPr>
          <a:xfrm>
            <a:off x="482599" y="2459504"/>
            <a:ext cx="508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นินาท ทองอิน 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อื่ช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ว่า นินทา ก็ จงริ 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ต่แ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ลักษะณ กรา 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เยขีน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กับล เมือหน เอร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ื่ง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สั้น ามก กว่า </a:t>
            </a:r>
          </a:p>
        </p:txBody>
      </p:sp>
    </p:spTree>
    <p:extLst>
      <p:ext uri="{BB962C8B-B14F-4D97-AF65-F5344CB8AC3E}">
        <p14:creationId xmlns:p14="http://schemas.microsoft.com/office/powerpoint/2010/main" val="211392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ากบาท 4">
            <a:extLst>
              <a:ext uri="{FF2B5EF4-FFF2-40B4-BE49-F238E27FC236}">
                <a16:creationId xmlns:a16="http://schemas.microsoft.com/office/drawing/2014/main" id="{20987BC9-878A-B82F-0E81-9B20C7E43661}"/>
              </a:ext>
            </a:extLst>
          </p:cNvPr>
          <p:cNvSpPr/>
          <p:nvPr/>
        </p:nvSpPr>
        <p:spPr>
          <a:xfrm>
            <a:off x="5903949" y="3236949"/>
            <a:ext cx="384101" cy="384101"/>
          </a:xfrm>
          <a:prstGeom prst="plus">
            <a:avLst>
              <a:gd name="adj" fmla="val 458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DA61467-27E8-03C2-AFAF-61691F9E0E0F}"/>
              </a:ext>
            </a:extLst>
          </p:cNvPr>
          <p:cNvSpPr txBox="1"/>
          <p:nvPr/>
        </p:nvSpPr>
        <p:spPr>
          <a:xfrm>
            <a:off x="505239" y="2767280"/>
            <a:ext cx="5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pain is inevtaalbie, sfifeurng is opaoitnl </a:t>
            </a:r>
          </a:p>
        </p:txBody>
      </p:sp>
    </p:spTree>
    <p:extLst>
      <p:ext uri="{BB962C8B-B14F-4D97-AF65-F5344CB8AC3E}">
        <p14:creationId xmlns:p14="http://schemas.microsoft.com/office/powerpoint/2010/main" val="35249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2AF916-8628-640D-72E2-44958B2D8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ากบาท 4">
            <a:extLst>
              <a:ext uri="{FF2B5EF4-FFF2-40B4-BE49-F238E27FC236}">
                <a16:creationId xmlns:a16="http://schemas.microsoft.com/office/drawing/2014/main" id="{5E770EE1-DFB0-175A-9FEA-D453F39CC426}"/>
              </a:ext>
            </a:extLst>
          </p:cNvPr>
          <p:cNvSpPr/>
          <p:nvPr/>
        </p:nvSpPr>
        <p:spPr>
          <a:xfrm>
            <a:off x="5903949" y="3236949"/>
            <a:ext cx="384101" cy="384101"/>
          </a:xfrm>
          <a:prstGeom prst="plus">
            <a:avLst>
              <a:gd name="adj" fmla="val 458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5B9B2C8-9892-188D-25F4-71D480A8A020}"/>
              </a:ext>
            </a:extLst>
          </p:cNvPr>
          <p:cNvSpPr txBox="1"/>
          <p:nvPr/>
        </p:nvSpPr>
        <p:spPr>
          <a:xfrm>
            <a:off x="505239" y="2767280"/>
            <a:ext cx="5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taht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wcihh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deos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not kill us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mkeas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us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srtneogr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809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C6E194-F991-1D97-A675-6CB9DB313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ากบาท 4">
            <a:extLst>
              <a:ext uri="{FF2B5EF4-FFF2-40B4-BE49-F238E27FC236}">
                <a16:creationId xmlns:a16="http://schemas.microsoft.com/office/drawing/2014/main" id="{D489C49E-4B9C-CE25-0DCC-D213EDBDA33C}"/>
              </a:ext>
            </a:extLst>
          </p:cNvPr>
          <p:cNvSpPr/>
          <p:nvPr/>
        </p:nvSpPr>
        <p:spPr>
          <a:xfrm>
            <a:off x="5903949" y="3236949"/>
            <a:ext cx="384101" cy="384101"/>
          </a:xfrm>
          <a:prstGeom prst="plus">
            <a:avLst>
              <a:gd name="adj" fmla="val 458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6C268E8-46E0-1A5D-990E-EADBEFFC07E4}"/>
              </a:ext>
            </a:extLst>
          </p:cNvPr>
          <p:cNvSpPr txBox="1"/>
          <p:nvPr/>
        </p:nvSpPr>
        <p:spPr>
          <a:xfrm>
            <a:off x="505239" y="2767280"/>
            <a:ext cx="5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lfie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is a book, and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trehe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are a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tsouahnd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pgaes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I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hvae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not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raed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71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19FBE4-ECE4-F90B-8BC7-18A3F8141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ากบาท 4">
            <a:extLst>
              <a:ext uri="{FF2B5EF4-FFF2-40B4-BE49-F238E27FC236}">
                <a16:creationId xmlns:a16="http://schemas.microsoft.com/office/drawing/2014/main" id="{522427F4-5587-1DA0-3266-357541350259}"/>
              </a:ext>
            </a:extLst>
          </p:cNvPr>
          <p:cNvSpPr/>
          <p:nvPr/>
        </p:nvSpPr>
        <p:spPr>
          <a:xfrm>
            <a:off x="5903949" y="3236949"/>
            <a:ext cx="384101" cy="384101"/>
          </a:xfrm>
          <a:prstGeom prst="plus">
            <a:avLst>
              <a:gd name="adj" fmla="val 458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26E172A9-121C-CCDE-1638-5981E5CB31EB}"/>
              </a:ext>
            </a:extLst>
          </p:cNvPr>
          <p:cNvSpPr txBox="1"/>
          <p:nvPr/>
        </p:nvSpPr>
        <p:spPr>
          <a:xfrm>
            <a:off x="507999" y="2505671"/>
            <a:ext cx="508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apaepr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weka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wehn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yuo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aer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sorntg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adn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sorntg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wehn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you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aer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weka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486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191EEA-8826-1FAC-B029-F2F40339E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ากบาท 4">
            <a:extLst>
              <a:ext uri="{FF2B5EF4-FFF2-40B4-BE49-F238E27FC236}">
                <a16:creationId xmlns:a16="http://schemas.microsoft.com/office/drawing/2014/main" id="{BDBFFC50-0064-DD3A-B5EF-1681A6D35205}"/>
              </a:ext>
            </a:extLst>
          </p:cNvPr>
          <p:cNvSpPr/>
          <p:nvPr/>
        </p:nvSpPr>
        <p:spPr>
          <a:xfrm>
            <a:off x="5903949" y="3236949"/>
            <a:ext cx="384101" cy="384101"/>
          </a:xfrm>
          <a:prstGeom prst="plus">
            <a:avLst>
              <a:gd name="adj" fmla="val 458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D7519FF-0BC3-EC16-4984-2513625F0B2C}"/>
              </a:ext>
            </a:extLst>
          </p:cNvPr>
          <p:cNvSpPr txBox="1"/>
          <p:nvPr/>
        </p:nvSpPr>
        <p:spPr>
          <a:xfrm>
            <a:off x="507999" y="2505671"/>
            <a:ext cx="508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hrad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wrok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wlil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alwyas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baet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talnet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wehn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talnet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deosn't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wrok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hrad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044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BBF1C-45E9-C8A1-675E-D3D473D7A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ากบาท 4">
            <a:extLst>
              <a:ext uri="{FF2B5EF4-FFF2-40B4-BE49-F238E27FC236}">
                <a16:creationId xmlns:a16="http://schemas.microsoft.com/office/drawing/2014/main" id="{DA95724C-0EEB-BF0D-2048-E5842280866A}"/>
              </a:ext>
            </a:extLst>
          </p:cNvPr>
          <p:cNvSpPr/>
          <p:nvPr/>
        </p:nvSpPr>
        <p:spPr>
          <a:xfrm>
            <a:off x="5903949" y="3236949"/>
            <a:ext cx="384101" cy="384101"/>
          </a:xfrm>
          <a:prstGeom prst="plus">
            <a:avLst>
              <a:gd name="adj" fmla="val 458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8B60DF61-77B1-EDA6-B51C-A36C8FFDC5F9}"/>
              </a:ext>
            </a:extLst>
          </p:cNvPr>
          <p:cNvSpPr txBox="1"/>
          <p:nvPr/>
        </p:nvSpPr>
        <p:spPr>
          <a:xfrm>
            <a:off x="1147969" y="1459180"/>
            <a:ext cx="9896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600" b="1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Thai sentence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EAC7518B-81FE-5670-4083-6A6288825068}"/>
              </a:ext>
            </a:extLst>
          </p:cNvPr>
          <p:cNvSpPr txBox="1"/>
          <p:nvPr/>
        </p:nvSpPr>
        <p:spPr>
          <a:xfrm>
            <a:off x="3657600" y="2628730"/>
            <a:ext cx="5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TH 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sarabun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New size 40 pt, left middle position</a:t>
            </a:r>
            <a:endParaRPr lang="nl-NL" sz="2000" b="0" i="0" u="none" strike="noStrike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3698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918567-4293-F259-1027-9729DDE12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ากบาท 4">
            <a:extLst>
              <a:ext uri="{FF2B5EF4-FFF2-40B4-BE49-F238E27FC236}">
                <a16:creationId xmlns:a16="http://schemas.microsoft.com/office/drawing/2014/main" id="{0E799658-7151-364B-75B0-E12B33F0224E}"/>
              </a:ext>
            </a:extLst>
          </p:cNvPr>
          <p:cNvSpPr/>
          <p:nvPr/>
        </p:nvSpPr>
        <p:spPr>
          <a:xfrm>
            <a:off x="5903949" y="3236949"/>
            <a:ext cx="384101" cy="384101"/>
          </a:xfrm>
          <a:prstGeom prst="plus">
            <a:avLst>
              <a:gd name="adj" fmla="val 458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E5F8887-EDB0-BA7B-48F7-D4BCA15635BF}"/>
              </a:ext>
            </a:extLst>
          </p:cNvPr>
          <p:cNvSpPr txBox="1"/>
          <p:nvPr/>
        </p:nvSpPr>
        <p:spPr>
          <a:xfrm>
            <a:off x="469899" y="2767280"/>
            <a:ext cx="5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กาน้ 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กว้ลย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ที่ ยเค 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เยีขว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บัด นี้ ลก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ับ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กายล 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เนป็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สี เอ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ืล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หง </a:t>
            </a:r>
          </a:p>
        </p:txBody>
      </p:sp>
    </p:spTree>
    <p:extLst>
      <p:ext uri="{BB962C8B-B14F-4D97-AF65-F5344CB8AC3E}">
        <p14:creationId xmlns:p14="http://schemas.microsoft.com/office/powerpoint/2010/main" val="71280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3CDA35-E7CF-407A-109A-626AC0645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ากบาท 4">
            <a:extLst>
              <a:ext uri="{FF2B5EF4-FFF2-40B4-BE49-F238E27FC236}">
                <a16:creationId xmlns:a16="http://schemas.microsoft.com/office/drawing/2014/main" id="{9F0BACBC-ADB3-CD7B-5D92-C9973264F7A2}"/>
              </a:ext>
            </a:extLst>
          </p:cNvPr>
          <p:cNvSpPr/>
          <p:nvPr/>
        </p:nvSpPr>
        <p:spPr>
          <a:xfrm>
            <a:off x="5903949" y="3236949"/>
            <a:ext cx="384101" cy="384101"/>
          </a:xfrm>
          <a:prstGeom prst="plus">
            <a:avLst>
              <a:gd name="adj" fmla="val 458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846BD132-AD9A-015C-2F5A-13EEECDE9C80}"/>
              </a:ext>
            </a:extLst>
          </p:cNvPr>
          <p:cNvSpPr txBox="1"/>
          <p:nvPr/>
        </p:nvSpPr>
        <p:spPr>
          <a:xfrm>
            <a:off x="469899" y="2767280"/>
            <a:ext cx="5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การ พดู ดี ถกู กลาเทศะ มย่อ 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ด้ไ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ผล ถ้า ดูพ 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ม่ไ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ดี ก็ เอส</a:t>
            </a:r>
            <a:r>
              <a:rPr lang="th-TH" sz="40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ื่ม</a:t>
            </a:r>
            <a:r>
              <a:rPr lang="th-TH" sz="40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329045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176</Words>
  <Application>Microsoft Office PowerPoint</Application>
  <PresentationFormat>แบบจอกว้าง</PresentationFormat>
  <Paragraphs>15</Paragraphs>
  <Slides>13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TH Sarabun New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Pasit Hengsawang</dc:creator>
  <cp:lastModifiedBy>Pasit Hengsawang</cp:lastModifiedBy>
  <cp:revision>1</cp:revision>
  <dcterms:created xsi:type="dcterms:W3CDTF">2025-07-24T06:37:56Z</dcterms:created>
  <dcterms:modified xsi:type="dcterms:W3CDTF">2025-07-24T06:46:51Z</dcterms:modified>
</cp:coreProperties>
</file>