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56" r:id="rId13"/>
    <p:sldId id="258" r:id="rId14"/>
    <p:sldId id="259" r:id="rId15"/>
    <p:sldId id="261" r:id="rId16"/>
    <p:sldId id="260" r:id="rId17"/>
    <p:sldId id="257" r:id="rId18"/>
    <p:sldId id="26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A1BC6-CD31-B261-7EB6-7F37054C05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D693A3-8252-16CB-C307-5E3109F98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53798-BFA0-4ED8-E490-011DFBE1A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2C060-BF01-3D9F-9BA0-454BC36D9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F3F07-E71C-42B9-F000-7705572A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91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53645-1314-9B8A-B7BB-093276583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3CC152-3913-0A2D-7797-E3A2FFA7D4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65296-530B-FBC7-BEA3-40DCA353D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52430-7A1B-DA3C-7B8A-21A549F46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7216F-BF28-9C85-4CFF-D857D65E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8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53F81-2503-8DB8-7F8C-8C7EFA5C3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B726E1-62E3-6FBB-A818-64080637A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4076B-3CB9-C88A-A67D-8A58AD02D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A67F0-39CA-F94E-442B-CD710968E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A3F68-0489-E6BB-3656-0E1F6928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5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DA6B-A7C6-E882-20D6-87F7F7D27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0DD62-2698-6956-5F2A-2BB10467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AFD96-357E-E9B9-0D16-0E7F9496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0AC26-72DE-4911-C6FB-CA19B641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54CE1-679F-FBC4-2655-36FCCD8E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902A2-27BC-E984-DFB3-BA5B99D78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1CB75F-4B6C-1B42-099A-570E40B98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D97A0-1461-D9BA-2940-DE7EC8076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D8397-93F9-087A-6355-19E2E265C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7BE6-43AF-422C-2274-1DF8F51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9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25FE-C2C9-3F1F-9846-C799E862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1B080-05F0-1A55-6C6C-8ED60FC000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0137B-B9FC-D52B-C1AF-F2237BF1E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41DCD-E2C2-B4B4-6FCA-41E9C562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74AC74-D756-19F6-6023-2831D5251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B86B32-A95C-A180-E65A-954D81E83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77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AD9D9-23F4-9406-1592-8EC0ED440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368D74-657D-5C5D-24B6-012029F3D8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4ABC7B-D7B6-7075-470E-1D101C048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CAB892-A377-C04F-908B-3262CC2E54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1820AD-4E65-1806-F076-777C43D3A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04874C-F3EC-4615-1481-03ED70E1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308B4F-1A3A-D3FC-3733-281E20C92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264B8F-56E1-AFC4-E901-2A0CA2A9D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1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0ADB0-AAD7-5394-A498-248A22110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3539C8-7514-393D-4711-488487992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CB4FA3-820B-14FE-591B-10C48E466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9D306-4EE3-9C3E-890B-9063397BF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4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13878-749B-C1BC-8A2A-0F335C3AD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41076-23B0-CDF8-A101-A5BEBFDAD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96F2F-98C8-7D22-223B-F621DB155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153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931F6-7B26-7D82-6CA6-1E311CF26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40979-79C6-4791-1DC7-E683B396A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8D1FE-99C0-BC0C-81B4-A93461AD77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00FE3-454B-F3CE-847A-301CF2648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69274-5669-AFA3-109E-FE7D3CDE0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B8FDED-6F34-CB0E-FCF3-8C64F7E9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04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C6DB-79F2-3607-0D15-B8C315784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6E3B7-44E6-AD98-07CB-B8DC9AC2C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7DA45-59EB-7CC6-7013-8188F63A0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BF495-2734-07B0-86FB-E376B4A11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97576B-B1F6-F36E-1EE7-8E940A7E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41CAAB-F921-98C1-BC37-9EA77F64A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942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D147BC-EA61-B2E6-015C-41B9CE265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03D5D-BC67-C272-971E-DED1898977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47619-1894-55CC-4565-534D159EB1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E9FB1-82AA-4E92-A130-BE02919FC661}" type="datetimeFigureOut">
              <a:rPr lang="en-US" smtClean="0"/>
              <a:t>29-May-25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3443D-83F8-73BA-9015-B4BD71201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071F7-D5A5-5C03-A345-C43DF31380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E0874-9F7A-4C20-BFB5-F3E47CE47B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52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324A61F1-A7F4-DA6A-E697-11A1C555A56D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F74F5B-BEE7-EFA2-AB7E-AE0D854E121F}"/>
              </a:ext>
            </a:extLst>
          </p:cNvPr>
          <p:cNvSpPr txBox="1"/>
          <p:nvPr/>
        </p:nvSpPr>
        <p:spPr>
          <a:xfrm>
            <a:off x="205248" y="2551837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pain is inevtaalbie, sfifeurng is opaoitnl</a:t>
            </a:r>
            <a:endParaRPr lang="th-TH" sz="5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78968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B1D44-09F3-A886-1008-62884FCF6D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3B307FCB-D6C7-2758-65E2-A82C72641A76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8E120F-4BEE-9E8C-BC06-54489E88A52F}"/>
              </a:ext>
            </a:extLst>
          </p:cNvPr>
          <p:cNvSpPr txBox="1"/>
          <p:nvPr/>
        </p:nvSpPr>
        <p:spPr>
          <a:xfrm>
            <a:off x="205248" y="2136338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ขว้าลก้องคอื ข้าวเอ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ลปืก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ที่รกะ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เาทะเ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อาว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ส่น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เอ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ืล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ปกที่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หุม้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เล็มดออก</a:t>
            </a:r>
          </a:p>
        </p:txBody>
      </p:sp>
    </p:spTree>
    <p:extLst>
      <p:ext uri="{BB962C8B-B14F-4D97-AF65-F5344CB8AC3E}">
        <p14:creationId xmlns:p14="http://schemas.microsoft.com/office/powerpoint/2010/main" val="324308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0C40B8-305E-ADCD-498F-23C0E829C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9A6FCD8D-C84A-CBD2-0420-63E74B330A15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E9CEE9-EB74-3AAF-DEBF-EE7B443BDA56}"/>
              </a:ext>
            </a:extLst>
          </p:cNvPr>
          <p:cNvSpPr txBox="1"/>
          <p:nvPr/>
        </p:nvSpPr>
        <p:spPr>
          <a:xfrm>
            <a:off x="205248" y="2136338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นินาททองอิน 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อื่ช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ว่านินทาก็จงริ 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ต่แ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ลักษะณกรา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เยขีน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กับ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ลเ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มือหนเอร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ื่งสั้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นามกกว่า</a:t>
            </a:r>
          </a:p>
        </p:txBody>
      </p:sp>
    </p:spTree>
    <p:extLst>
      <p:ext uri="{BB962C8B-B14F-4D97-AF65-F5344CB8AC3E}">
        <p14:creationId xmlns:p14="http://schemas.microsoft.com/office/powerpoint/2010/main" val="2945207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B03CA-90F5-CC71-83A0-723C44303635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เวียนว่ายตายระเบิด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2211FD7-A4E8-3A38-7147-3540CA69809B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97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BDFA72-425A-7C58-D2D7-271235194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BDB139-D4F3-0432-5684-4B67B5874583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ตั้งนาฬิกาพริก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91525A78-A6BB-EB43-02F7-F650338EA9DC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67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0F4025-583D-3538-7770-8F72165C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3F3415F-0538-9275-FE08-0F3A59B15AA5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กระตุกหนวดสาว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A523748D-AF36-2574-EFC6-AFE2EE787A2F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55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D8F788-EEBE-E244-DD78-18A3D3101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7103EF-9646-C331-EE06-2E79D8A04D83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น้ำพริกถ้ำเก่า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D6FA2FB6-E16E-CD29-9ACE-CD876ED48B72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4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F38A81-E7FF-2A54-2E25-521849AD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65EE3C-C84C-0B72-665B-3FEAB563F985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ไก่แก่แย่งปลาป้อน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5A417C24-0B28-A4B0-F773-203BEE1E4473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9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16DF31-41B0-EDBB-7B99-2FC19D8AD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F11768-4372-7C33-C54F-3E36AC673DEB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สวนสายธารน้ำ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7A34737F-0478-17E1-81F6-70EAC870581B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8835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2AA1DE-D576-DA4E-B171-FEC8F2535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0F62423-0DE7-69A0-D64C-ADA085F59072}"/>
              </a:ext>
            </a:extLst>
          </p:cNvPr>
          <p:cNvSpPr txBox="1"/>
          <p:nvPr/>
        </p:nvSpPr>
        <p:spPr>
          <a:xfrm>
            <a:off x="205248" y="2967334"/>
            <a:ext cx="575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มัธยมอิจฉา</a:t>
            </a:r>
          </a:p>
        </p:txBody>
      </p:sp>
      <p:sp>
        <p:nvSpPr>
          <p:cNvPr id="5" name="Cross 4">
            <a:extLst>
              <a:ext uri="{FF2B5EF4-FFF2-40B4-BE49-F238E27FC236}">
                <a16:creationId xmlns:a16="http://schemas.microsoft.com/office/drawing/2014/main" id="{E34877E2-CAE3-6B0C-9F3B-EDB94666B2D8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1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AC4D2-5F59-A827-1E39-6A38A9C6E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9F1A599A-A5A7-8BB3-95B6-D37CD2C39F6C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194102-B4B7-9CF7-686A-EA25E77E8E26}"/>
              </a:ext>
            </a:extLst>
          </p:cNvPr>
          <p:cNvSpPr txBox="1"/>
          <p:nvPr/>
        </p:nvSpPr>
        <p:spPr>
          <a:xfrm>
            <a:off x="205248" y="2551837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taht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wcihh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deos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not kill us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mkeas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us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srtneogr</a:t>
            </a:r>
            <a:endParaRPr lang="th-TH" sz="5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997901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821148-D7F5-56C5-6003-0648D9D5C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DAA0F4F2-7A90-145B-B77C-674E33C983AB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884E27-3AF1-3EAA-659E-790AA054995A}"/>
              </a:ext>
            </a:extLst>
          </p:cNvPr>
          <p:cNvSpPr txBox="1"/>
          <p:nvPr/>
        </p:nvSpPr>
        <p:spPr>
          <a:xfrm>
            <a:off x="205248" y="2136338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lfie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is a book, and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trehe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are a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tsouahnd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pgaes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I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hvae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not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raed</a:t>
            </a:r>
            <a:endParaRPr lang="th-TH" sz="5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9713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EDF624-F2B3-C4FF-8317-3046AE3BE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F3B3CD7A-7D92-F61E-BAC9-D803EA14A80B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F276C1-C6CF-D8F0-9C2D-1F1781DC4A1B}"/>
              </a:ext>
            </a:extLst>
          </p:cNvPr>
          <p:cNvSpPr txBox="1"/>
          <p:nvPr/>
        </p:nvSpPr>
        <p:spPr>
          <a:xfrm>
            <a:off x="205248" y="2136338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apaepr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wekas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wehn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you are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sorntg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, and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sorntg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wehn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you are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wekas</a:t>
            </a:r>
            <a:endParaRPr lang="th-TH" sz="5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789747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7A1CC3-68B8-6DB5-56D9-68FD635B5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B2DED740-147C-50CA-DF71-2F6DFDDF461E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E8D0A8-9BBE-80B6-87C8-43FE4A40E9EC}"/>
              </a:ext>
            </a:extLst>
          </p:cNvPr>
          <p:cNvSpPr txBox="1"/>
          <p:nvPr/>
        </p:nvSpPr>
        <p:spPr>
          <a:xfrm>
            <a:off x="205248" y="2136338"/>
            <a:ext cx="57531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hrad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wrok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wlil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alwyas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baet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talnet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wehn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talnet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deosn't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wrok</a:t>
            </a:r>
            <a:r>
              <a:rPr lang="en-US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en-US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hrad</a:t>
            </a:r>
            <a:endParaRPr lang="th-TH" sz="5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0111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98EF43-5AC3-2E2F-6AE1-CD752119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2793A39A-93C0-618F-29E5-439C606E8A22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D620AB-42C2-D19A-EC2E-BC6532017B3C}"/>
              </a:ext>
            </a:extLst>
          </p:cNvPr>
          <p:cNvSpPr txBox="1"/>
          <p:nvPr/>
        </p:nvSpPr>
        <p:spPr>
          <a:xfrm>
            <a:off x="205248" y="2551837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กาน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้กว้ลย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ที่ยเค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เยีขว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บัดนี้ ลกับกายล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เนป็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สีเอ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ืล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หง</a:t>
            </a:r>
          </a:p>
        </p:txBody>
      </p:sp>
    </p:spTree>
    <p:extLst>
      <p:ext uri="{BB962C8B-B14F-4D97-AF65-F5344CB8AC3E}">
        <p14:creationId xmlns:p14="http://schemas.microsoft.com/office/powerpoint/2010/main" val="945502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F47E3-DE47-E121-4D68-12BB4E436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9D41DD4B-0B7E-A587-94AA-09FE16CCD7FE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EACEB-D4EE-06FD-7DE0-AE64B2EFF849}"/>
              </a:ext>
            </a:extLst>
          </p:cNvPr>
          <p:cNvSpPr txBox="1"/>
          <p:nvPr/>
        </p:nvSpPr>
        <p:spPr>
          <a:xfrm>
            <a:off x="205248" y="2551837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การพดูดี ถกูกลาเทศะ 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มย่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อด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้ไ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ผล ถ้าดู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พม่ไ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ดี ก็เอส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ื่ม</a:t>
            </a:r>
            <a:endParaRPr lang="th-TH" sz="5400" dirty="0">
              <a:solidFill>
                <a:schemeClr val="bg1"/>
              </a:solidFill>
              <a:latin typeface="TH Sarabun New" panose="020B0500040200020003" pitchFamily="34" charset="-34"/>
              <a:cs typeface="TH Sarabun New" panose="020B05000402000200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4822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C9B60-0CE7-3536-5AA9-405D4B0BA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2D29BBDC-C286-BCAF-A789-DFF5E9FD4588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8424F9-CB6F-CBDA-4A33-E7D3E5854A45}"/>
              </a:ext>
            </a:extLst>
          </p:cNvPr>
          <p:cNvSpPr txBox="1"/>
          <p:nvPr/>
        </p:nvSpPr>
        <p:spPr>
          <a:xfrm>
            <a:off x="205248" y="2551837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เตหุก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ณ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์าร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นับจกานี้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ปไ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ขอย่าอได้ กะพบ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ิร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ตา 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ป็เน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อันาขด</a:t>
            </a:r>
          </a:p>
        </p:txBody>
      </p:sp>
    </p:spTree>
    <p:extLst>
      <p:ext uri="{BB962C8B-B14F-4D97-AF65-F5344CB8AC3E}">
        <p14:creationId xmlns:p14="http://schemas.microsoft.com/office/powerpoint/2010/main" val="3068885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0808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B5DF8-9F14-80ED-978C-1EED1BD08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ross 3">
            <a:extLst>
              <a:ext uri="{FF2B5EF4-FFF2-40B4-BE49-F238E27FC236}">
                <a16:creationId xmlns:a16="http://schemas.microsoft.com/office/drawing/2014/main" id="{DA81BACC-AA94-35CC-8556-A6802D816B2B}"/>
              </a:ext>
            </a:extLst>
          </p:cNvPr>
          <p:cNvSpPr/>
          <p:nvPr/>
        </p:nvSpPr>
        <p:spPr>
          <a:xfrm>
            <a:off x="5958348" y="3291348"/>
            <a:ext cx="275303" cy="275303"/>
          </a:xfrm>
          <a:prstGeom prst="plus">
            <a:avLst>
              <a:gd name="adj" fmla="val 3790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7AEA94-55D8-D469-CA3A-E4E3666A0DA7}"/>
              </a:ext>
            </a:extLst>
          </p:cNvPr>
          <p:cNvSpPr txBox="1"/>
          <p:nvPr/>
        </p:nvSpPr>
        <p:spPr>
          <a:xfrm>
            <a:off x="205248" y="2551837"/>
            <a:ext cx="57531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กย้ล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วาตนี มีลำต้นตงร บใยาวสีวขาเม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้ข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 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เนีหยว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ไม่</a:t>
            </a:r>
            <a:r>
              <a:rPr lang="th-TH" sz="5400" dirty="0" err="1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กแต</a:t>
            </a:r>
            <a:r>
              <a:rPr lang="th-TH" sz="5400" dirty="0">
                <a:solidFill>
                  <a:schemeClr val="bg1"/>
                </a:solidFill>
                <a:latin typeface="TH Sarabun New" panose="020B0500040200020003" pitchFamily="34" charset="-34"/>
                <a:cs typeface="TH Sarabun New" panose="020B0500040200020003" pitchFamily="34" charset="-34"/>
              </a:rPr>
              <a:t>ง่าย</a:t>
            </a:r>
          </a:p>
        </p:txBody>
      </p:sp>
    </p:spTree>
    <p:extLst>
      <p:ext uri="{BB962C8B-B14F-4D97-AF65-F5344CB8AC3E}">
        <p14:creationId xmlns:p14="http://schemas.microsoft.com/office/powerpoint/2010/main" val="4044822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165</Words>
  <Application>Microsoft Office PowerPoint</Application>
  <PresentationFormat>Widescreen</PresentationFormat>
  <Paragraphs>18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TH Sarabun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Pasit Hengsawang</dc:creator>
  <cp:lastModifiedBy>Pasit Hengsawang</cp:lastModifiedBy>
  <cp:revision>3</cp:revision>
  <dcterms:created xsi:type="dcterms:W3CDTF">2025-04-03T06:37:47Z</dcterms:created>
  <dcterms:modified xsi:type="dcterms:W3CDTF">2025-05-29T08:35:33Z</dcterms:modified>
</cp:coreProperties>
</file>