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-Bold" panose="00000600000000000000" charset="-1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echnika" panose="020B0604020202020204" charset="-18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4.5.2017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smtClean="0"/>
              <a:t>Meeting; May</a:t>
            </a:r>
            <a:r>
              <a:rPr lang="cs-CZ" sz="1400" baseline="0" dirty="0" smtClean="0"/>
              <a:t> 4, 2017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r>
              <a:rPr lang="cs-CZ" dirty="0" smtClean="0"/>
              <a:t>May 4,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(4.5.2017)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1" y="4232185"/>
            <a:ext cx="8410224" cy="218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1" y="2498905"/>
            <a:ext cx="3713482" cy="17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7221</TotalTime>
  <Words>373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Technika-Bold</vt:lpstr>
      <vt:lpstr>Calibri</vt:lpstr>
      <vt:lpstr>Technika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115</cp:revision>
  <cp:lastPrinted>2017-03-01T18:10:55Z</cp:lastPrinted>
  <dcterms:created xsi:type="dcterms:W3CDTF">2016-12-15T15:45:09Z</dcterms:created>
  <dcterms:modified xsi:type="dcterms:W3CDTF">2017-05-04T13:41:02Z</dcterms:modified>
</cp:coreProperties>
</file>