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61" r:id="rId3"/>
    <p:sldId id="293" r:id="rId4"/>
    <p:sldId id="289" r:id="rId5"/>
    <p:sldId id="295" r:id="rId6"/>
    <p:sldId id="291" r:id="rId7"/>
    <p:sldId id="281" r:id="rId8"/>
    <p:sldId id="292" r:id="rId9"/>
    <p:sldId id="287" r:id="rId10"/>
    <p:sldId id="284" r:id="rId11"/>
    <p:sldId id="296" r:id="rId12"/>
    <p:sldId id="294" r:id="rId13"/>
    <p:sldId id="283" r:id="rId14"/>
    <p:sldId id="297" r:id="rId15"/>
  </p:sldIdLst>
  <p:sldSz cx="9144000" cy="6858000" type="screen4x3"/>
  <p:notesSz cx="6797675" cy="9926638"/>
  <p:embeddedFontLst>
    <p:embeddedFont>
      <p:font typeface="Technika" panose="020B0604020202020204" charset="-18"/>
      <p:regular r:id="rId16"/>
      <p:bold r:id="rId17"/>
      <p:italic r:id="rId18"/>
      <p:boldItalic r:id="rId19"/>
    </p:embeddedFont>
    <p:embeddedFont>
      <p:font typeface="Technika-Bold" panose="00000600000000000000" charset="-18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7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482" y="60"/>
      </p:cViewPr>
      <p:guideLst>
        <p:guide orient="horz" pos="120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095"/>
          <a:stretch/>
        </p:blipFill>
        <p:spPr>
          <a:xfrm>
            <a:off x="0" y="2"/>
            <a:ext cx="10076688" cy="6868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12742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256" b="9239"/>
          <a:stretch/>
        </p:blipFill>
        <p:spPr>
          <a:xfrm>
            <a:off x="0" y="2"/>
            <a:ext cx="9144000" cy="6857999"/>
          </a:xfrm>
          <a:custGeom>
            <a:avLst/>
            <a:gdLst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7999">
                <a:moveTo>
                  <a:pt x="0" y="0"/>
                </a:move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5036225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image" Target="../media/image10.emf"/><Relationship Id="rId2" Type="http://schemas.openxmlformats.org/officeDocument/2006/relationships/tags" Target="../tags/tag1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7" Type="http://schemas.openxmlformats.org/officeDocument/2006/relationships/image" Target="../media/image10.emf"/><Relationship Id="rId2" Type="http://schemas.openxmlformats.org/officeDocument/2006/relationships/tags" Target="../tags/tag12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25.xml"/><Relationship Id="rId7" Type="http://schemas.openxmlformats.org/officeDocument/2006/relationships/image" Target="../media/image10.emf"/><Relationship Id="rId2" Type="http://schemas.openxmlformats.org/officeDocument/2006/relationships/tags" Target="../tags/tag12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32.xml"/><Relationship Id="rId21" Type="http://schemas.openxmlformats.org/officeDocument/2006/relationships/tags" Target="../tags/tag27.xml"/><Relationship Id="rId42" Type="http://schemas.openxmlformats.org/officeDocument/2006/relationships/tags" Target="../tags/tag48.xml"/><Relationship Id="rId47" Type="http://schemas.openxmlformats.org/officeDocument/2006/relationships/tags" Target="../tags/tag53.xml"/><Relationship Id="rId63" Type="http://schemas.openxmlformats.org/officeDocument/2006/relationships/tags" Target="../tags/tag69.xml"/><Relationship Id="rId68" Type="http://schemas.openxmlformats.org/officeDocument/2006/relationships/tags" Target="../tags/tag74.xml"/><Relationship Id="rId84" Type="http://schemas.openxmlformats.org/officeDocument/2006/relationships/tags" Target="../tags/tag90.xml"/><Relationship Id="rId89" Type="http://schemas.openxmlformats.org/officeDocument/2006/relationships/tags" Target="../tags/tag95.xml"/><Relationship Id="rId112" Type="http://schemas.openxmlformats.org/officeDocument/2006/relationships/image" Target="../media/image1.emf"/><Relationship Id="rId16" Type="http://schemas.openxmlformats.org/officeDocument/2006/relationships/tags" Target="../tags/tag22.xml"/><Relationship Id="rId107" Type="http://schemas.openxmlformats.org/officeDocument/2006/relationships/tags" Target="../tags/tag113.xml"/><Relationship Id="rId11" Type="http://schemas.openxmlformats.org/officeDocument/2006/relationships/tags" Target="../tags/tag17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53" Type="http://schemas.openxmlformats.org/officeDocument/2006/relationships/tags" Target="../tags/tag59.xml"/><Relationship Id="rId58" Type="http://schemas.openxmlformats.org/officeDocument/2006/relationships/tags" Target="../tags/tag64.xml"/><Relationship Id="rId74" Type="http://schemas.openxmlformats.org/officeDocument/2006/relationships/tags" Target="../tags/tag80.xml"/><Relationship Id="rId79" Type="http://schemas.openxmlformats.org/officeDocument/2006/relationships/tags" Target="../tags/tag85.xml"/><Relationship Id="rId102" Type="http://schemas.openxmlformats.org/officeDocument/2006/relationships/tags" Target="../tags/tag108.xml"/><Relationship Id="rId5" Type="http://schemas.openxmlformats.org/officeDocument/2006/relationships/tags" Target="../tags/tag11.xml"/><Relationship Id="rId90" Type="http://schemas.openxmlformats.org/officeDocument/2006/relationships/tags" Target="../tags/tag96.xml"/><Relationship Id="rId95" Type="http://schemas.openxmlformats.org/officeDocument/2006/relationships/tags" Target="../tags/tag101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43" Type="http://schemas.openxmlformats.org/officeDocument/2006/relationships/tags" Target="../tags/tag49.xml"/><Relationship Id="rId48" Type="http://schemas.openxmlformats.org/officeDocument/2006/relationships/tags" Target="../tags/tag54.xml"/><Relationship Id="rId64" Type="http://schemas.openxmlformats.org/officeDocument/2006/relationships/tags" Target="../tags/tag70.xml"/><Relationship Id="rId69" Type="http://schemas.openxmlformats.org/officeDocument/2006/relationships/tags" Target="../tags/tag75.xml"/><Relationship Id="rId80" Type="http://schemas.openxmlformats.org/officeDocument/2006/relationships/tags" Target="../tags/tag86.xml"/><Relationship Id="rId85" Type="http://schemas.openxmlformats.org/officeDocument/2006/relationships/tags" Target="../tags/tag91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33" Type="http://schemas.openxmlformats.org/officeDocument/2006/relationships/tags" Target="../tags/tag39.xml"/><Relationship Id="rId38" Type="http://schemas.openxmlformats.org/officeDocument/2006/relationships/tags" Target="../tags/tag44.xml"/><Relationship Id="rId59" Type="http://schemas.openxmlformats.org/officeDocument/2006/relationships/tags" Target="../tags/tag65.xml"/><Relationship Id="rId103" Type="http://schemas.openxmlformats.org/officeDocument/2006/relationships/tags" Target="../tags/tag109.xml"/><Relationship Id="rId108" Type="http://schemas.openxmlformats.org/officeDocument/2006/relationships/tags" Target="../tags/tag114.xml"/><Relationship Id="rId54" Type="http://schemas.openxmlformats.org/officeDocument/2006/relationships/tags" Target="../tags/tag60.xml"/><Relationship Id="rId70" Type="http://schemas.openxmlformats.org/officeDocument/2006/relationships/tags" Target="../tags/tag76.xml"/><Relationship Id="rId75" Type="http://schemas.openxmlformats.org/officeDocument/2006/relationships/tags" Target="../tags/tag81.xml"/><Relationship Id="rId91" Type="http://schemas.openxmlformats.org/officeDocument/2006/relationships/tags" Target="../tags/tag97.xml"/><Relationship Id="rId96" Type="http://schemas.openxmlformats.org/officeDocument/2006/relationships/tags" Target="../tags/tag102.xml"/><Relationship Id="rId1" Type="http://schemas.openxmlformats.org/officeDocument/2006/relationships/vmlDrawing" Target="../drawings/vmlDrawing5.vml"/><Relationship Id="rId6" Type="http://schemas.openxmlformats.org/officeDocument/2006/relationships/tags" Target="../tags/tag12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49" Type="http://schemas.openxmlformats.org/officeDocument/2006/relationships/tags" Target="../tags/tag55.xml"/><Relationship Id="rId57" Type="http://schemas.openxmlformats.org/officeDocument/2006/relationships/tags" Target="../tags/tag63.xml"/><Relationship Id="rId106" Type="http://schemas.openxmlformats.org/officeDocument/2006/relationships/tags" Target="../tags/tag112.xml"/><Relationship Id="rId10" Type="http://schemas.openxmlformats.org/officeDocument/2006/relationships/tags" Target="../tags/tag16.xml"/><Relationship Id="rId31" Type="http://schemas.openxmlformats.org/officeDocument/2006/relationships/tags" Target="../tags/tag37.xml"/><Relationship Id="rId44" Type="http://schemas.openxmlformats.org/officeDocument/2006/relationships/tags" Target="../tags/tag50.xml"/><Relationship Id="rId52" Type="http://schemas.openxmlformats.org/officeDocument/2006/relationships/tags" Target="../tags/tag58.xml"/><Relationship Id="rId60" Type="http://schemas.openxmlformats.org/officeDocument/2006/relationships/tags" Target="../tags/tag66.xml"/><Relationship Id="rId65" Type="http://schemas.openxmlformats.org/officeDocument/2006/relationships/tags" Target="../tags/tag71.xml"/><Relationship Id="rId73" Type="http://schemas.openxmlformats.org/officeDocument/2006/relationships/tags" Target="../tags/tag79.xml"/><Relationship Id="rId78" Type="http://schemas.openxmlformats.org/officeDocument/2006/relationships/tags" Target="../tags/tag84.xml"/><Relationship Id="rId81" Type="http://schemas.openxmlformats.org/officeDocument/2006/relationships/tags" Target="../tags/tag87.xml"/><Relationship Id="rId86" Type="http://schemas.openxmlformats.org/officeDocument/2006/relationships/tags" Target="../tags/tag92.xml"/><Relationship Id="rId94" Type="http://schemas.openxmlformats.org/officeDocument/2006/relationships/tags" Target="../tags/tag100.xml"/><Relationship Id="rId99" Type="http://schemas.openxmlformats.org/officeDocument/2006/relationships/tags" Target="../tags/tag105.xml"/><Relationship Id="rId101" Type="http://schemas.openxmlformats.org/officeDocument/2006/relationships/tags" Target="../tags/tag107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9" Type="http://schemas.openxmlformats.org/officeDocument/2006/relationships/tags" Target="../tags/tag45.xml"/><Relationship Id="rId109" Type="http://schemas.openxmlformats.org/officeDocument/2006/relationships/tags" Target="../tags/tag115.xml"/><Relationship Id="rId34" Type="http://schemas.openxmlformats.org/officeDocument/2006/relationships/tags" Target="../tags/tag40.xml"/><Relationship Id="rId50" Type="http://schemas.openxmlformats.org/officeDocument/2006/relationships/tags" Target="../tags/tag56.xml"/><Relationship Id="rId55" Type="http://schemas.openxmlformats.org/officeDocument/2006/relationships/tags" Target="../tags/tag61.xml"/><Relationship Id="rId76" Type="http://schemas.openxmlformats.org/officeDocument/2006/relationships/tags" Target="../tags/tag82.xml"/><Relationship Id="rId97" Type="http://schemas.openxmlformats.org/officeDocument/2006/relationships/tags" Target="../tags/tag103.xml"/><Relationship Id="rId104" Type="http://schemas.openxmlformats.org/officeDocument/2006/relationships/tags" Target="../tags/tag110.xml"/><Relationship Id="rId7" Type="http://schemas.openxmlformats.org/officeDocument/2006/relationships/tags" Target="../tags/tag13.xml"/><Relationship Id="rId71" Type="http://schemas.openxmlformats.org/officeDocument/2006/relationships/tags" Target="../tags/tag77.xml"/><Relationship Id="rId92" Type="http://schemas.openxmlformats.org/officeDocument/2006/relationships/tags" Target="../tags/tag98.xml"/><Relationship Id="rId2" Type="http://schemas.openxmlformats.org/officeDocument/2006/relationships/tags" Target="../tags/tag8.xml"/><Relationship Id="rId29" Type="http://schemas.openxmlformats.org/officeDocument/2006/relationships/tags" Target="../tags/tag35.xml"/><Relationship Id="rId24" Type="http://schemas.openxmlformats.org/officeDocument/2006/relationships/tags" Target="../tags/tag30.xml"/><Relationship Id="rId40" Type="http://schemas.openxmlformats.org/officeDocument/2006/relationships/tags" Target="../tags/tag46.xml"/><Relationship Id="rId45" Type="http://schemas.openxmlformats.org/officeDocument/2006/relationships/tags" Target="../tags/tag51.xml"/><Relationship Id="rId66" Type="http://schemas.openxmlformats.org/officeDocument/2006/relationships/tags" Target="../tags/tag72.xml"/><Relationship Id="rId87" Type="http://schemas.openxmlformats.org/officeDocument/2006/relationships/tags" Target="../tags/tag93.xml"/><Relationship Id="rId110" Type="http://schemas.openxmlformats.org/officeDocument/2006/relationships/slideLayout" Target="../slideLayouts/slideLayout3.xml"/><Relationship Id="rId61" Type="http://schemas.openxmlformats.org/officeDocument/2006/relationships/tags" Target="../tags/tag67.xml"/><Relationship Id="rId82" Type="http://schemas.openxmlformats.org/officeDocument/2006/relationships/tags" Target="../tags/tag88.xml"/><Relationship Id="rId19" Type="http://schemas.openxmlformats.org/officeDocument/2006/relationships/tags" Target="../tags/tag25.xml"/><Relationship Id="rId14" Type="http://schemas.openxmlformats.org/officeDocument/2006/relationships/tags" Target="../tags/tag20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56" Type="http://schemas.openxmlformats.org/officeDocument/2006/relationships/tags" Target="../tags/tag62.xml"/><Relationship Id="rId77" Type="http://schemas.openxmlformats.org/officeDocument/2006/relationships/tags" Target="../tags/tag83.xml"/><Relationship Id="rId100" Type="http://schemas.openxmlformats.org/officeDocument/2006/relationships/tags" Target="../tags/tag106.xml"/><Relationship Id="rId105" Type="http://schemas.openxmlformats.org/officeDocument/2006/relationships/tags" Target="../tags/tag111.xml"/><Relationship Id="rId8" Type="http://schemas.openxmlformats.org/officeDocument/2006/relationships/tags" Target="../tags/tag14.xml"/><Relationship Id="rId51" Type="http://schemas.openxmlformats.org/officeDocument/2006/relationships/tags" Target="../tags/tag57.xml"/><Relationship Id="rId72" Type="http://schemas.openxmlformats.org/officeDocument/2006/relationships/tags" Target="../tags/tag78.xml"/><Relationship Id="rId93" Type="http://schemas.openxmlformats.org/officeDocument/2006/relationships/tags" Target="../tags/tag99.xml"/><Relationship Id="rId98" Type="http://schemas.openxmlformats.org/officeDocument/2006/relationships/tags" Target="../tags/tag104.xml"/><Relationship Id="rId3" Type="http://schemas.openxmlformats.org/officeDocument/2006/relationships/tags" Target="../tags/tag9.xml"/><Relationship Id="rId25" Type="http://schemas.openxmlformats.org/officeDocument/2006/relationships/tags" Target="../tags/tag31.xml"/><Relationship Id="rId46" Type="http://schemas.openxmlformats.org/officeDocument/2006/relationships/tags" Target="../tags/tag52.xml"/><Relationship Id="rId67" Type="http://schemas.openxmlformats.org/officeDocument/2006/relationships/tags" Target="../tags/tag73.xml"/><Relationship Id="rId20" Type="http://schemas.openxmlformats.org/officeDocument/2006/relationships/tags" Target="../tags/tag26.xml"/><Relationship Id="rId41" Type="http://schemas.openxmlformats.org/officeDocument/2006/relationships/tags" Target="../tags/tag47.xml"/><Relationship Id="rId62" Type="http://schemas.openxmlformats.org/officeDocument/2006/relationships/tags" Target="../tags/tag68.xml"/><Relationship Id="rId83" Type="http://schemas.openxmlformats.org/officeDocument/2006/relationships/tags" Target="../tags/tag89.xml"/><Relationship Id="rId88" Type="http://schemas.openxmlformats.org/officeDocument/2006/relationships/tags" Target="../tags/tag94.xml"/><Relationship Id="rId11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0000" y="1800001"/>
            <a:ext cx="7736694" cy="1993284"/>
          </a:xfrm>
        </p:spPr>
        <p:txBody>
          <a:bodyPr anchor="b">
            <a:normAutofit/>
          </a:bodyPr>
          <a:lstStyle/>
          <a:p>
            <a:r>
              <a:rPr lang="en-US" dirty="0" smtClean="0"/>
              <a:t>Project CASA:</a:t>
            </a:r>
            <a:br>
              <a:rPr lang="en-US" dirty="0" smtClean="0"/>
            </a:br>
            <a:r>
              <a:rPr lang="cs-CZ" dirty="0" smtClean="0"/>
              <a:t>Status update – </a:t>
            </a:r>
            <a:r>
              <a:rPr lang="cs-CZ" dirty="0" err="1" smtClean="0"/>
              <a:t>week</a:t>
            </a:r>
            <a:r>
              <a:rPr lang="cs-CZ" dirty="0" smtClean="0"/>
              <a:t> 11</a:t>
            </a:r>
            <a:endParaRPr lang="cs-CZ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cs-CZ" dirty="0" smtClean="0"/>
          </a:p>
          <a:p>
            <a:r>
              <a:rPr lang="cs-CZ" dirty="0" err="1" smtClean="0"/>
              <a:t>Supporting</a:t>
            </a:r>
            <a:r>
              <a:rPr lang="cs-CZ" dirty="0" smtClean="0"/>
              <a:t> </a:t>
            </a:r>
            <a:r>
              <a:rPr lang="cs-CZ" dirty="0" err="1" smtClean="0"/>
              <a:t>Document</a:t>
            </a:r>
            <a:r>
              <a:rPr lang="cs-CZ" dirty="0" smtClean="0"/>
              <a:t> </a:t>
            </a:r>
            <a:r>
              <a:rPr lang="en-US" dirty="0" smtClean="0"/>
              <a:t>for first </a:t>
            </a:r>
            <a:r>
              <a:rPr lang="en-US" dirty="0" err="1" smtClean="0"/>
              <a:t>SteerCo</a:t>
            </a:r>
            <a:r>
              <a:rPr lang="en-US" dirty="0" smtClean="0"/>
              <a:t> Meeting</a:t>
            </a:r>
            <a:endParaRPr lang="cs-CZ" dirty="0" smtClean="0"/>
          </a:p>
          <a:p>
            <a:fld id="{D8B9695F-A054-4069-A34E-061A76C64008}" type="datetime4">
              <a:rPr lang="en-US" smtClean="0"/>
              <a:t>May 2, 2017</a:t>
            </a:fld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  <a:p>
            <a:endParaRPr lang="cs-CZ" sz="1200" dirty="0" smtClean="0"/>
          </a:p>
          <a:p>
            <a:endParaRPr lang="cs-CZ" sz="1200" dirty="0"/>
          </a:p>
          <a:p>
            <a:endParaRPr lang="en-US" sz="1200" dirty="0"/>
          </a:p>
          <a:p>
            <a:r>
              <a:rPr lang="en-US" sz="1100" b="0" dirty="0" err="1" smtClean="0"/>
              <a:t>Yevgeniya</a:t>
            </a:r>
            <a:r>
              <a:rPr lang="en-US" sz="1100" b="0" dirty="0" smtClean="0"/>
              <a:t> </a:t>
            </a:r>
            <a:r>
              <a:rPr lang="en-US" sz="1100" b="0" dirty="0" err="1"/>
              <a:t>Chekh</a:t>
            </a:r>
            <a:r>
              <a:rPr lang="en-US" sz="1100" b="0" dirty="0"/>
              <a:t>, Jan </a:t>
            </a:r>
            <a:r>
              <a:rPr lang="en-US" sz="1100" b="0" dirty="0" err="1"/>
              <a:t>Kohout</a:t>
            </a:r>
            <a:r>
              <a:rPr lang="en-US" sz="1100" b="0" dirty="0"/>
              <a:t>, David </a:t>
            </a:r>
            <a:r>
              <a:rPr lang="en-US" sz="1100" b="0" dirty="0" err="1"/>
              <a:t>Löffler</a:t>
            </a:r>
            <a:r>
              <a:rPr lang="en-US" sz="1100" b="0" dirty="0"/>
              <a:t>, </a:t>
            </a:r>
            <a:r>
              <a:rPr lang="cs-CZ" sz="1100" b="0" dirty="0" smtClean="0"/>
              <a:t>Miroslav </a:t>
            </a:r>
            <a:r>
              <a:rPr lang="cs-CZ" sz="1100" b="0" dirty="0" err="1" smtClean="0"/>
              <a:t>Rudišin</a:t>
            </a:r>
            <a:r>
              <a:rPr lang="cs-CZ" sz="1100" b="0" dirty="0" smtClean="0"/>
              <a:t>, </a:t>
            </a:r>
            <a:r>
              <a:rPr lang="en-US" sz="1100" b="0" dirty="0" err="1" smtClean="0"/>
              <a:t>Kryštof</a:t>
            </a:r>
            <a:r>
              <a:rPr lang="en-US" sz="1100" b="0" dirty="0" smtClean="0"/>
              <a:t> </a:t>
            </a:r>
            <a:r>
              <a:rPr lang="en-US" sz="1100" b="0" dirty="0" err="1"/>
              <a:t>Sýkora</a:t>
            </a:r>
            <a:r>
              <a:rPr lang="en-US" sz="1100" b="0" dirty="0"/>
              <a:t>, Marek Szeles, Ho Minh Thanh</a:t>
            </a:r>
            <a:endParaRPr lang="cs-CZ" sz="1100" b="0" dirty="0" smtClean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View</a:t>
            </a:r>
            <a:r>
              <a:rPr lang="cs-CZ" dirty="0" smtClean="0"/>
              <a:t>: Last meeting (20.4.2017)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64" name="Rectangle 4"/>
          <p:cNvSpPr>
            <a:spLocks noChangeArrowheads="1"/>
          </p:cNvSpPr>
          <p:nvPr/>
        </p:nvSpPr>
        <p:spPr bwMode="gray">
          <a:xfrm>
            <a:off x="6211166" y="4296116"/>
            <a:ext cx="1994931" cy="430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wrap="square" tIns="91440" bIns="9144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Legend</a:t>
            </a:r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13605" y="4801042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713605" y="5290757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713605" y="5780472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Finished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7146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505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1638"/>
            <a:ext cx="1310320" cy="109634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13605" y="6270186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267196" y="5439278"/>
            <a:ext cx="396000" cy="2520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5" name="Rectangle 64"/>
          <p:cNvSpPr/>
          <p:nvPr/>
        </p:nvSpPr>
        <p:spPr>
          <a:xfrm>
            <a:off x="6267196" y="4949563"/>
            <a:ext cx="396000" cy="2520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9" name="Rectangle 68"/>
          <p:cNvSpPr/>
          <p:nvPr/>
        </p:nvSpPr>
        <p:spPr>
          <a:xfrm>
            <a:off x="6267196" y="5928993"/>
            <a:ext cx="396000" cy="25200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0" name="Rectangle 69"/>
          <p:cNvSpPr/>
          <p:nvPr/>
        </p:nvSpPr>
        <p:spPr>
          <a:xfrm>
            <a:off x="6267196" y="6418707"/>
            <a:ext cx="396000" cy="252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68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View</a:t>
            </a:r>
            <a:r>
              <a:rPr lang="cs-CZ" dirty="0" smtClean="0"/>
              <a:t>: </a:t>
            </a:r>
            <a:r>
              <a:rPr lang="cs-CZ" dirty="0" err="1" smtClean="0"/>
              <a:t>Current</a:t>
            </a:r>
            <a:r>
              <a:rPr lang="cs-CZ" dirty="0" smtClean="0"/>
              <a:t> status (2.5.2017)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64" name="Rectangle 4"/>
          <p:cNvSpPr>
            <a:spLocks noChangeArrowheads="1"/>
          </p:cNvSpPr>
          <p:nvPr/>
        </p:nvSpPr>
        <p:spPr bwMode="gray">
          <a:xfrm>
            <a:off x="6211166" y="4296116"/>
            <a:ext cx="1994931" cy="430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wrap="square" tIns="91440" bIns="9144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Legend</a:t>
            </a:r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6899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258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0290"/>
            <a:ext cx="1310320" cy="109769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13605" y="4801042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13605" y="5290757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713605" y="5780472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Finished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13605" y="6270186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67196" y="5439278"/>
            <a:ext cx="396000" cy="2520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3" name="Rectangle 62"/>
          <p:cNvSpPr/>
          <p:nvPr/>
        </p:nvSpPr>
        <p:spPr>
          <a:xfrm>
            <a:off x="6267196" y="4949563"/>
            <a:ext cx="396000" cy="2520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5" name="Rectangle 64"/>
          <p:cNvSpPr/>
          <p:nvPr/>
        </p:nvSpPr>
        <p:spPr>
          <a:xfrm>
            <a:off x="6267196" y="5928993"/>
            <a:ext cx="396000" cy="25200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9" name="Rectangle 68"/>
          <p:cNvSpPr/>
          <p:nvPr/>
        </p:nvSpPr>
        <p:spPr>
          <a:xfrm>
            <a:off x="6267196" y="6418707"/>
            <a:ext cx="396000" cy="252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4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err="1" smtClean="0">
                <a:solidFill>
                  <a:schemeClr val="bg1"/>
                </a:solidFill>
              </a:rPr>
              <a:t>Testing</a:t>
            </a:r>
            <a:r>
              <a:rPr lang="cs-CZ" dirty="0" smtClean="0">
                <a:solidFill>
                  <a:schemeClr val="bg1"/>
                </a:solidFill>
              </a:rPr>
              <a:t> update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7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49708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View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3806638" y="2395138"/>
            <a:ext cx="1457699" cy="648929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CASA</a:t>
            </a:r>
            <a:endParaRPr lang="en-US" sz="2400" dirty="0"/>
          </a:p>
        </p:txBody>
      </p:sp>
      <p:sp>
        <p:nvSpPr>
          <p:cNvPr id="113" name="Rectangle 112"/>
          <p:cNvSpPr/>
          <p:nvPr/>
        </p:nvSpPr>
        <p:spPr>
          <a:xfrm>
            <a:off x="2778038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060968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060968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solver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919504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posix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919504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utility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78038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778038" y="5301643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69047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969047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annealing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969047" y="5301643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covering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69047" y="5952047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026369" y="5952047"/>
            <a:ext cx="1209368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Main.C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Elbow Connector 14"/>
          <p:cNvCxnSpPr>
            <a:stCxn id="4" idx="2"/>
            <a:endCxn id="110" idx="0"/>
          </p:cNvCxnSpPr>
          <p:nvPr/>
        </p:nvCxnSpPr>
        <p:spPr>
          <a:xfrm rot="5400000">
            <a:off x="3396385" y="2111440"/>
            <a:ext cx="206477" cy="2071731"/>
          </a:xfrm>
          <a:prstGeom prst="bentConnector3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Elbow Connector 133"/>
          <p:cNvCxnSpPr>
            <a:stCxn id="111" idx="0"/>
            <a:endCxn id="4" idx="2"/>
          </p:cNvCxnSpPr>
          <p:nvPr/>
        </p:nvCxnSpPr>
        <p:spPr>
          <a:xfrm rot="16200000" flipV="1">
            <a:off x="4922454" y="2657102"/>
            <a:ext cx="206477" cy="98040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Elbow Connector 136"/>
          <p:cNvCxnSpPr>
            <a:stCxn id="112" idx="0"/>
            <a:endCxn id="4" idx="2"/>
          </p:cNvCxnSpPr>
          <p:nvPr/>
        </p:nvCxnSpPr>
        <p:spPr>
          <a:xfrm rot="16200000" flipV="1">
            <a:off x="5993187" y="1586369"/>
            <a:ext cx="206477" cy="312187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Elbow Connector 137"/>
          <p:cNvCxnSpPr>
            <a:stCxn id="27" idx="2"/>
            <a:endCxn id="120" idx="1"/>
          </p:cNvCxnSpPr>
          <p:nvPr/>
        </p:nvCxnSpPr>
        <p:spPr>
          <a:xfrm rot="16200000" flipH="1">
            <a:off x="711788" y="4018097"/>
            <a:ext cx="375882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8" name="Group 87"/>
          <p:cNvGrpSpPr/>
          <p:nvPr/>
        </p:nvGrpSpPr>
        <p:grpSpPr>
          <a:xfrm>
            <a:off x="691777" y="3250544"/>
            <a:ext cx="3543960" cy="648930"/>
            <a:chOff x="691777" y="3250544"/>
            <a:chExt cx="3543960" cy="648930"/>
          </a:xfrm>
        </p:grpSpPr>
        <p:sp>
          <p:nvSpPr>
            <p:cNvPr id="110" name="Rectangle 109"/>
            <p:cNvSpPr/>
            <p:nvPr/>
          </p:nvSpPr>
          <p:spPr>
            <a:xfrm>
              <a:off x="691777" y="3250544"/>
              <a:ext cx="3543960" cy="648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casa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1777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500768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0" name="Elbow Connector 139"/>
          <p:cNvCxnSpPr>
            <a:stCxn id="139" idx="2"/>
            <a:endCxn id="113" idx="1"/>
          </p:cNvCxnSpPr>
          <p:nvPr/>
        </p:nvCxnSpPr>
        <p:spPr>
          <a:xfrm rot="16200000" flipH="1">
            <a:off x="2520779" y="4018097"/>
            <a:ext cx="375882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7" name="Group 86"/>
          <p:cNvGrpSpPr/>
          <p:nvPr/>
        </p:nvGrpSpPr>
        <p:grpSpPr>
          <a:xfrm>
            <a:off x="4654590" y="3250544"/>
            <a:ext cx="1722612" cy="648930"/>
            <a:chOff x="4654590" y="3250544"/>
            <a:chExt cx="1722612" cy="648930"/>
          </a:xfrm>
        </p:grpSpPr>
        <p:sp>
          <p:nvSpPr>
            <p:cNvPr id="111" name="Rectangle 110"/>
            <p:cNvSpPr/>
            <p:nvPr/>
          </p:nvSpPr>
          <p:spPr>
            <a:xfrm>
              <a:off x="4654590" y="3250544"/>
              <a:ext cx="1722612" cy="648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655009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796056" y="3250544"/>
            <a:ext cx="1722612" cy="648930"/>
            <a:chOff x="6796056" y="3250544"/>
            <a:chExt cx="1722612" cy="648930"/>
          </a:xfrm>
        </p:grpSpPr>
        <p:sp>
          <p:nvSpPr>
            <p:cNvPr id="112" name="Rectangle 111"/>
            <p:cNvSpPr/>
            <p:nvPr/>
          </p:nvSpPr>
          <p:spPr>
            <a:xfrm>
              <a:off x="6796056" y="3250544"/>
              <a:ext cx="1722612" cy="648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minisat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796056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3" name="Elbow Connector 142"/>
          <p:cNvCxnSpPr>
            <a:stCxn id="139" idx="2"/>
            <a:endCxn id="118" idx="1"/>
          </p:cNvCxnSpPr>
          <p:nvPr/>
        </p:nvCxnSpPr>
        <p:spPr>
          <a:xfrm rot="16200000" flipH="1">
            <a:off x="2195577" y="4343299"/>
            <a:ext cx="1026286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Elbow Connector 144"/>
          <p:cNvCxnSpPr>
            <a:stCxn id="139" idx="2"/>
            <a:endCxn id="119" idx="1"/>
          </p:cNvCxnSpPr>
          <p:nvPr/>
        </p:nvCxnSpPr>
        <p:spPr>
          <a:xfrm rot="16200000" flipH="1">
            <a:off x="1870375" y="4668501"/>
            <a:ext cx="1676690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Elbow Connector 148"/>
          <p:cNvCxnSpPr>
            <a:stCxn id="139" idx="2"/>
            <a:endCxn id="133" idx="1"/>
          </p:cNvCxnSpPr>
          <p:nvPr/>
        </p:nvCxnSpPr>
        <p:spPr>
          <a:xfrm rot="16200000" flipH="1">
            <a:off x="1669339" y="4869538"/>
            <a:ext cx="2327094" cy="386966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Elbow Connector 150"/>
          <p:cNvCxnSpPr>
            <a:stCxn id="27" idx="2"/>
            <a:endCxn id="121" idx="1"/>
          </p:cNvCxnSpPr>
          <p:nvPr/>
        </p:nvCxnSpPr>
        <p:spPr>
          <a:xfrm rot="16200000" flipH="1">
            <a:off x="386586" y="4343299"/>
            <a:ext cx="1026286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Elbow Connector 153"/>
          <p:cNvCxnSpPr>
            <a:stCxn id="27" idx="2"/>
            <a:endCxn id="122" idx="1"/>
          </p:cNvCxnSpPr>
          <p:nvPr/>
        </p:nvCxnSpPr>
        <p:spPr>
          <a:xfrm rot="16200000" flipH="1">
            <a:off x="61384" y="4668501"/>
            <a:ext cx="1676690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Elbow Connector 154"/>
          <p:cNvCxnSpPr>
            <a:stCxn id="27" idx="2"/>
            <a:endCxn id="129" idx="1"/>
          </p:cNvCxnSpPr>
          <p:nvPr/>
        </p:nvCxnSpPr>
        <p:spPr>
          <a:xfrm rot="16200000" flipH="1">
            <a:off x="-263818" y="4993703"/>
            <a:ext cx="2327094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Elbow Connector 162"/>
          <p:cNvCxnSpPr>
            <a:stCxn id="141" idx="2"/>
            <a:endCxn id="116" idx="1"/>
          </p:cNvCxnSpPr>
          <p:nvPr/>
        </p:nvCxnSpPr>
        <p:spPr>
          <a:xfrm rot="16200000" flipH="1">
            <a:off x="4668633" y="4024485"/>
            <a:ext cx="375882" cy="125860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Elbow Connector 163"/>
          <p:cNvCxnSpPr>
            <a:stCxn id="141" idx="2"/>
            <a:endCxn id="117" idx="1"/>
          </p:cNvCxnSpPr>
          <p:nvPr/>
        </p:nvCxnSpPr>
        <p:spPr>
          <a:xfrm rot="16200000" flipH="1">
            <a:off x="4343431" y="4349687"/>
            <a:ext cx="1026286" cy="125860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Elbow Connector 164"/>
          <p:cNvCxnSpPr>
            <a:stCxn id="142" idx="2"/>
            <a:endCxn id="114" idx="1"/>
          </p:cNvCxnSpPr>
          <p:nvPr/>
        </p:nvCxnSpPr>
        <p:spPr>
          <a:xfrm rot="16200000" flipH="1">
            <a:off x="6484686" y="4349478"/>
            <a:ext cx="1026286" cy="126277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Elbow Connector 165"/>
          <p:cNvCxnSpPr>
            <a:stCxn id="142" idx="2"/>
            <a:endCxn id="115" idx="1"/>
          </p:cNvCxnSpPr>
          <p:nvPr/>
        </p:nvCxnSpPr>
        <p:spPr>
          <a:xfrm rot="16200000" flipH="1">
            <a:off x="6809888" y="4024276"/>
            <a:ext cx="375882" cy="126277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NumberBall"/>
          <p:cNvSpPr>
            <a:spLocks noChangeArrowheads="1"/>
          </p:cNvSpPr>
          <p:nvPr/>
        </p:nvSpPr>
        <p:spPr bwMode="gray">
          <a:xfrm>
            <a:off x="574026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62" name="NumberBall"/>
          <p:cNvSpPr>
            <a:spLocks noChangeArrowheads="1"/>
          </p:cNvSpPr>
          <p:nvPr/>
        </p:nvSpPr>
        <p:spPr bwMode="gray">
          <a:xfrm>
            <a:off x="4535489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3" name="NumberBall"/>
          <p:cNvSpPr>
            <a:spLocks noChangeArrowheads="1"/>
          </p:cNvSpPr>
          <p:nvPr/>
        </p:nvSpPr>
        <p:spPr bwMode="gray">
          <a:xfrm>
            <a:off x="6702554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3" name="NumberBall"/>
          <p:cNvSpPr>
            <a:spLocks noChangeArrowheads="1"/>
          </p:cNvSpPr>
          <p:nvPr/>
        </p:nvSpPr>
        <p:spPr bwMode="gray">
          <a:xfrm>
            <a:off x="867072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4" name="NumberBall"/>
          <p:cNvSpPr>
            <a:spLocks noChangeArrowheads="1"/>
          </p:cNvSpPr>
          <p:nvPr/>
        </p:nvSpPr>
        <p:spPr bwMode="gray">
          <a:xfrm>
            <a:off x="4815835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5" name="NumberBall"/>
          <p:cNvSpPr>
            <a:spLocks noChangeArrowheads="1"/>
          </p:cNvSpPr>
          <p:nvPr/>
        </p:nvSpPr>
        <p:spPr bwMode="gray">
          <a:xfrm>
            <a:off x="6982900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6" name="NumberBall"/>
          <p:cNvSpPr>
            <a:spLocks noChangeArrowheads="1"/>
          </p:cNvSpPr>
          <p:nvPr/>
        </p:nvSpPr>
        <p:spPr bwMode="gray">
          <a:xfrm>
            <a:off x="867072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7" name="NumberBall"/>
          <p:cNvSpPr>
            <a:spLocks noChangeArrowheads="1"/>
          </p:cNvSpPr>
          <p:nvPr/>
        </p:nvSpPr>
        <p:spPr bwMode="gray">
          <a:xfrm>
            <a:off x="4815835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8" name="NumberBall"/>
          <p:cNvSpPr>
            <a:spLocks noChangeArrowheads="1"/>
          </p:cNvSpPr>
          <p:nvPr/>
        </p:nvSpPr>
        <p:spPr bwMode="gray">
          <a:xfrm>
            <a:off x="6982900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9" name="NumberBall"/>
          <p:cNvSpPr>
            <a:spLocks noChangeArrowheads="1"/>
          </p:cNvSpPr>
          <p:nvPr/>
        </p:nvSpPr>
        <p:spPr bwMode="gray">
          <a:xfrm>
            <a:off x="867072" y="524314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0" name="NumberBall"/>
          <p:cNvSpPr>
            <a:spLocks noChangeArrowheads="1"/>
          </p:cNvSpPr>
          <p:nvPr/>
        </p:nvSpPr>
        <p:spPr bwMode="gray">
          <a:xfrm>
            <a:off x="867072" y="58935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1" name="NumberBall"/>
          <p:cNvSpPr>
            <a:spLocks noChangeArrowheads="1"/>
          </p:cNvSpPr>
          <p:nvPr/>
        </p:nvSpPr>
        <p:spPr bwMode="gray">
          <a:xfrm>
            <a:off x="2688958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2" name="NumberBall"/>
          <p:cNvSpPr>
            <a:spLocks noChangeArrowheads="1"/>
          </p:cNvSpPr>
          <p:nvPr/>
        </p:nvSpPr>
        <p:spPr bwMode="gray">
          <a:xfrm>
            <a:off x="2688958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3" name="NumberBall"/>
          <p:cNvSpPr>
            <a:spLocks noChangeArrowheads="1"/>
          </p:cNvSpPr>
          <p:nvPr/>
        </p:nvSpPr>
        <p:spPr bwMode="gray">
          <a:xfrm>
            <a:off x="2688958" y="524314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1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Unit </a:t>
            </a:r>
            <a:r>
              <a:rPr lang="cs-CZ" dirty="0" err="1" smtClean="0"/>
              <a:t>testing</a:t>
            </a:r>
            <a:r>
              <a:rPr lang="cs-CZ" dirty="0" smtClean="0"/>
              <a:t> </a:t>
            </a:r>
            <a:r>
              <a:rPr lang="cs-CZ" dirty="0" err="1" smtClean="0"/>
              <a:t>overview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211166" y="4296116"/>
            <a:ext cx="1994931" cy="1976492"/>
            <a:chOff x="6561963" y="4296116"/>
            <a:chExt cx="1994931" cy="1976492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gray">
            <a:xfrm>
              <a:off x="6561963" y="4296116"/>
              <a:ext cx="1994931" cy="43088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 type="none" w="lg" len="lg"/>
              <a:tailEnd type="none" w="lg" len="lg"/>
            </a:ln>
            <a:effectLst>
              <a:outerShdw dist="25400" dir="5400000" sx="99000" sy="99000" algn="ctr" rotWithShape="0">
                <a:schemeClr val="accent5"/>
              </a:outerShdw>
            </a:effectLst>
          </p:spPr>
          <p:txBody>
            <a:bodyPr wrap="square" tIns="91440" bIns="91440" anchor="b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Legend</a:t>
              </a:r>
              <a:endPara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63145" y="4878880"/>
              <a:ext cx="415890" cy="369068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63145" y="5383143"/>
              <a:ext cx="415890" cy="369068"/>
            </a:xfrm>
            <a:prstGeom prst="rect">
              <a:avLst/>
            </a:prstGeom>
          </p:spPr>
        </p:pic>
        <p:sp>
          <p:nvSpPr>
            <p:cNvPr id="67" name="Rectangle 66"/>
            <p:cNvSpPr/>
            <p:nvPr/>
          </p:nvSpPr>
          <p:spPr>
            <a:xfrm>
              <a:off x="7064402" y="480104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Header file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064402" y="5291687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file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6563145" y="5889514"/>
              <a:ext cx="404230" cy="220377"/>
            </a:xfrm>
            <a:prstGeom prst="straightConnector1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miter lim="800000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7064402" y="5723566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Dependency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7146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505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1638"/>
            <a:ext cx="1310320" cy="109634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0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79656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Meeting</a:t>
            </a:r>
            <a:endParaRPr lang="cs-CZ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84408" y="4595084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cs-CZ" sz="2000" b="1" dirty="0" err="1"/>
              <a:t>Review</a:t>
            </a:r>
            <a:r>
              <a:rPr lang="cs-CZ" sz="2000" b="1" dirty="0"/>
              <a:t> </a:t>
            </a:r>
            <a:r>
              <a:rPr lang="cs-CZ" sz="2000" b="1" dirty="0" err="1"/>
              <a:t>code</a:t>
            </a:r>
            <a:r>
              <a:rPr lang="cs-CZ" sz="2000" b="1" dirty="0"/>
              <a:t> </a:t>
            </a:r>
            <a:r>
              <a:rPr lang="cs-CZ" sz="2000" b="1" dirty="0" err="1" smtClean="0"/>
              <a:t>testing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progress</a:t>
            </a:r>
            <a:endParaRPr lang="en-US" sz="2000" b="1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285278" y="4595084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171330" y="4913629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951" y="4996723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84408" y="5562238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cs-CZ" sz="2000" b="1" dirty="0" err="1" smtClean="0"/>
              <a:t>Define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next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steps</a:t>
            </a:r>
            <a:endParaRPr lang="en-US" sz="2000" b="1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285278" y="5562238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1171330" y="5880783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150951" y="5963877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284408" y="2677794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en-US" sz="2000" b="1" dirty="0"/>
              <a:t>Present </a:t>
            </a:r>
            <a:r>
              <a:rPr lang="en-US" sz="2000" b="1" dirty="0" smtClean="0"/>
              <a:t>overview of project</a:t>
            </a:r>
            <a:r>
              <a:rPr lang="cs-CZ" sz="2000" b="1" dirty="0" smtClean="0"/>
              <a:t> status</a:t>
            </a:r>
            <a:endParaRPr lang="en-US" sz="2000" b="1" dirty="0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1285278" y="2677794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1171330" y="2996339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150951" y="3079433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284408" y="3644948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cs-CZ" sz="2000" b="1" dirty="0" err="1" smtClean="0"/>
              <a:t>Review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code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translating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progress</a:t>
            </a:r>
            <a:endParaRPr lang="en-US" sz="2000" b="1" dirty="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1285278" y="3644948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1171330" y="3963493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150951" y="4046587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Project team </a:t>
            </a:r>
            <a:r>
              <a:rPr lang="cs-CZ" dirty="0" err="1" smtClean="0">
                <a:solidFill>
                  <a:schemeClr val="bg1"/>
                </a:solidFill>
              </a:rPr>
              <a:t>assesment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14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48652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r>
              <a:rPr lang="cs-CZ" dirty="0" smtClean="0"/>
              <a:t> Update</a:t>
            </a:r>
            <a:endParaRPr lang="cs-CZ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67206"/>
              </p:ext>
            </p:extLst>
          </p:nvPr>
        </p:nvGraphicFramePr>
        <p:xfrm>
          <a:off x="455613" y="2478437"/>
          <a:ext cx="8063055" cy="3958341"/>
        </p:xfrm>
        <a:graphic>
          <a:graphicData uri="http://schemas.openxmlformats.org/drawingml/2006/table">
            <a:tbl>
              <a:tblPr/>
              <a:tblGrid>
                <a:gridCol w="2617951"/>
                <a:gridCol w="2719602"/>
                <a:gridCol w="2725502"/>
              </a:tblGrid>
              <a:tr h="5096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Team Role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Name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Contact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Project Lead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Marek Szeles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szelemar@fel.cvut.cz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Analyst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Ho Minh Thanh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homintha@fel.cvut.cz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Development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David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Löffler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loffldav@fel.cvut.cz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Testing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Kryštof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Sýkora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sykorkry@fel.cvut.cz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Developer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Miroslav </a:t>
                      </a:r>
                      <a:r>
                        <a:rPr lang="cs-CZ" sz="14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Rudišin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udismi1@fel.cvut.cz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Developer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Jan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Kohout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kohouj13@fel.cvut.cz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Tester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Yevgeniya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Chekh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chekhyev@fel.cvut.cz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7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Project status </a:t>
            </a:r>
            <a:r>
              <a:rPr lang="cs-CZ" dirty="0" err="1" smtClean="0">
                <a:solidFill>
                  <a:schemeClr val="bg1"/>
                </a:solidFill>
              </a:rPr>
              <a:t>overview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73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28" y="2308819"/>
            <a:ext cx="4470957" cy="22145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Project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being</a:t>
            </a:r>
            <a:r>
              <a:rPr lang="cs-CZ" dirty="0" smtClean="0"/>
              <a:t> </a:t>
            </a:r>
            <a:r>
              <a:rPr lang="cs-CZ" dirty="0" err="1" smtClean="0"/>
              <a:t>steadily</a:t>
            </a:r>
            <a:r>
              <a:rPr lang="cs-CZ" dirty="0" smtClean="0"/>
              <a:t> </a:t>
            </a:r>
            <a:r>
              <a:rPr lang="cs-CZ" dirty="0" err="1" smtClean="0"/>
              <a:t>updated</a:t>
            </a:r>
            <a:r>
              <a:rPr lang="cs-CZ" dirty="0" smtClean="0"/>
              <a:t>…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92" y="4363267"/>
            <a:ext cx="8312244" cy="22497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883" y="2780880"/>
            <a:ext cx="4652684" cy="190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5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think-cell Slide" r:id="rId111" imgW="270" imgH="270" progId="TCLayout.ActiveDocument.1">
                  <p:embed/>
                </p:oleObj>
              </mc:Choice>
              <mc:Fallback>
                <p:oleObj name="think-cell Slide" r:id="rId1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…and </a:t>
            </a:r>
            <a:r>
              <a:rPr lang="cs-CZ" dirty="0" err="1" smtClean="0"/>
              <a:t>we</a:t>
            </a:r>
            <a:r>
              <a:rPr lang="cs-CZ" dirty="0" smtClean="0"/>
              <a:t> are </a:t>
            </a:r>
            <a:r>
              <a:rPr lang="cs-CZ" dirty="0" err="1" smtClean="0"/>
              <a:t>still</a:t>
            </a:r>
            <a:r>
              <a:rPr lang="cs-CZ" dirty="0" smtClean="0"/>
              <a:t> </a:t>
            </a:r>
            <a:r>
              <a:rPr lang="cs-CZ" dirty="0" err="1" smtClean="0"/>
              <a:t>within</a:t>
            </a:r>
            <a:r>
              <a:rPr lang="cs-CZ" dirty="0" smtClean="0"/>
              <a:t> </a:t>
            </a:r>
            <a:r>
              <a:rPr lang="cs-CZ" dirty="0" err="1" smtClean="0"/>
              <a:t>planned</a:t>
            </a:r>
            <a:r>
              <a:rPr lang="cs-CZ" dirty="0" smtClean="0"/>
              <a:t> </a:t>
            </a:r>
            <a:r>
              <a:rPr lang="cs-CZ" dirty="0" err="1" smtClean="0"/>
              <a:t>schedule</a:t>
            </a:r>
            <a:endParaRPr lang="cs-CZ" dirty="0"/>
          </a:p>
        </p:txBody>
      </p:sp>
      <p:sp>
        <p:nvSpPr>
          <p:cNvPr id="49" name="Rectangle 48"/>
          <p:cNvSpPr/>
          <p:nvPr>
            <p:custDataLst>
              <p:tags r:id="rId4"/>
            </p:custDataLst>
          </p:nvPr>
        </p:nvSpPr>
        <p:spPr bwMode="gray">
          <a:xfrm>
            <a:off x="406400" y="4865688"/>
            <a:ext cx="1704975" cy="4603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>
            <p:custDataLst>
              <p:tags r:id="rId5"/>
            </p:custDataLst>
          </p:nvPr>
        </p:nvSpPr>
        <p:spPr bwMode="gray">
          <a:xfrm>
            <a:off x="406400" y="3741738"/>
            <a:ext cx="1704975" cy="3571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>
            <p:custDataLst>
              <p:tags r:id="rId6"/>
            </p:custDataLst>
          </p:nvPr>
        </p:nvSpPr>
        <p:spPr bwMode="gray">
          <a:xfrm>
            <a:off x="406400" y="4457700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>
            <p:custDataLst>
              <p:tags r:id="rId7"/>
            </p:custDataLst>
          </p:nvPr>
        </p:nvSpPr>
        <p:spPr bwMode="gray">
          <a:xfrm>
            <a:off x="406400" y="3232150"/>
            <a:ext cx="1704975" cy="5095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>
            <p:custDataLst>
              <p:tags r:id="rId8"/>
            </p:custDataLst>
          </p:nvPr>
        </p:nvSpPr>
        <p:spPr bwMode="gray">
          <a:xfrm>
            <a:off x="406400" y="5326063"/>
            <a:ext cx="1704975" cy="78422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>
            <p:custDataLst>
              <p:tags r:id="rId9"/>
            </p:custDataLst>
          </p:nvPr>
        </p:nvSpPr>
        <p:spPr bwMode="gray">
          <a:xfrm>
            <a:off x="406400" y="2824163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>
            <p:custDataLst>
              <p:tags r:id="rId10"/>
            </p:custDataLst>
          </p:nvPr>
        </p:nvSpPr>
        <p:spPr bwMode="gray">
          <a:xfrm>
            <a:off x="406400" y="4098925"/>
            <a:ext cx="1704975" cy="3587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>
            <p:custDataLst>
              <p:tags r:id="rId11"/>
            </p:custDataLst>
          </p:nvPr>
        </p:nvSpPr>
        <p:spPr bwMode="gray">
          <a:xfrm>
            <a:off x="7896225" y="2824163"/>
            <a:ext cx="66675" cy="3286125"/>
          </a:xfrm>
          <a:prstGeom prst="rect">
            <a:avLst/>
          </a:prstGeom>
          <a:solidFill>
            <a:srgbClr val="D2E0E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111375" y="2324100"/>
            <a:ext cx="60483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7E11DA2-0479-4402-B690-2CD9A0F31D42}" type="datetime'''''''''''''''''''''''''''''''''''''''''''Feb'''''''''">
              <a:rPr lang="en-US" altLang="en-US" sz="1200">
                <a:latin typeface="+mn-lt"/>
                <a:sym typeface="+mn-lt"/>
              </a:rPr>
              <a:pPr/>
              <a:t>Feb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716213" y="2324100"/>
            <a:ext cx="20859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3FEDF00-46B0-47BD-8B2B-78F7A1BDD914}" type="datetime'''M''a''''''''''''''r'''">
              <a:rPr lang="en-US" altLang="en-US" sz="1200">
                <a:latin typeface="+mn-lt"/>
                <a:sym typeface="+mn-lt"/>
              </a:rPr>
              <a:pPr/>
              <a:t>Mar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02188" y="2324100"/>
            <a:ext cx="2017713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B7B44F5-F3A8-429D-9E09-10B44669C1CF}" type="datetime'''''''''''''A''''p''''''''''''''r'''''''''''''''''''">
              <a:rPr lang="en-US" altLang="en-US" sz="1200">
                <a:latin typeface="+mn-lt"/>
                <a:sym typeface="+mn-lt"/>
              </a:rPr>
              <a:pPr/>
              <a:t>Apr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77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6819900" y="2324100"/>
            <a:ext cx="18827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577A91F-6BB4-4C5B-AA87-9D40F07AAB6C}" type="datetime'M''''''''''''''''''''''''''''''''''''a''''''y'''''''''''''''''">
              <a:rPr lang="en-US" altLang="en-US" sz="1200">
                <a:latin typeface="+mn-lt"/>
                <a:sym typeface="+mn-lt"/>
              </a:rPr>
              <a:pPr/>
              <a:t>May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1137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596DD0DE-5828-4649-8BB9-D35AF0ECC810}" type="datetime'''''''''''0''''''''''''''''''''''''''''''''8'">
              <a:rPr lang="en-US" altLang="en-US" sz="1000">
                <a:latin typeface="+mn-lt"/>
                <a:sym typeface="+mn-lt"/>
              </a:rPr>
              <a:pPr/>
              <a:t>08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58286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FE6014A-9AB7-4E9B-8FC9-208B94BEA322}" type="datetime'''''''''''''0''''''''''''''9'''''''">
              <a:rPr lang="en-US" altLang="en-US" sz="1000">
                <a:latin typeface="+mn-lt"/>
                <a:sym typeface="+mn-lt"/>
              </a:rPr>
              <a:pPr/>
              <a:t>09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05276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ADCEE9B-1C4F-46C9-8221-1CF6810156AA}" type="datetime'''1''''''''''''''''''''''''''''''''''''''''''''''''0'">
              <a:rPr lang="en-US" altLang="en-US" sz="1000">
                <a:latin typeface="+mn-lt"/>
                <a:sym typeface="+mn-lt"/>
              </a:rPr>
              <a:pPr/>
              <a:t>10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52425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9416F51-2BED-4154-BCE3-C66756847741}" type="datetime'1''''''''''1'''''''''''''''''''''''''''''''''''">
              <a:rPr lang="en-US" altLang="en-US" sz="1000">
                <a:latin typeface="+mn-lt"/>
                <a:sym typeface="+mn-lt"/>
              </a:rPr>
              <a:pPr/>
              <a:t>11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399415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B7E519C-0B16-499C-91B7-7D66FE7053C3}" type="datetime'''''''''''''''''''''''''''''''''''''''''''12'''''''">
              <a:rPr lang="en-US" altLang="en-US" sz="1000">
                <a:latin typeface="+mn-lt"/>
                <a:sym typeface="+mn-lt"/>
              </a:rPr>
              <a:pPr/>
              <a:t>12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46563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DCB9D875-907C-41E3-9646-B3DAB5509A72}" type="datetime'''''''1''''3'''''''''''''''''''">
              <a:rPr lang="en-US" altLang="en-US" sz="1000">
                <a:latin typeface="+mn-lt"/>
                <a:sym typeface="+mn-lt"/>
              </a:rPr>
              <a:pPr/>
              <a:t>13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93553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282B804-7941-4197-B7E5-0BC5769C4A98}" type="datetime'''''''1''''''''''''''''''''''''''''''''4'''''">
              <a:rPr lang="en-US" altLang="en-US" sz="1000">
                <a:latin typeface="+mn-lt"/>
                <a:sym typeface="+mn-lt"/>
              </a:rPr>
              <a:pPr/>
              <a:t>14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540702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21E4C97-D7FD-465D-A15D-855F918B2DC3}" type="datetime'''''''''''''''''1''''''''''''''''''''''''''''''''''5'''''">
              <a:rPr lang="en-US" altLang="en-US" sz="1000">
                <a:latin typeface="+mn-lt"/>
                <a:sym typeface="+mn-lt"/>
              </a:rPr>
              <a:pPr/>
              <a:t>15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87851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E3AAC9B-E3ED-4E0D-9945-C83EF149A9B0}" type="datetime'''''''''1''''''''''''''''''''''''6'''''''''''''''">
              <a:rPr lang="en-US" altLang="en-US" sz="1000">
                <a:latin typeface="+mn-lt"/>
                <a:sym typeface="+mn-lt"/>
              </a:rPr>
              <a:pPr/>
              <a:t>16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34841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E0C55B-7C15-4EB4-BAE4-F2F912B71A64}" type="datetime'17'''''''''''''''">
              <a:rPr lang="en-US" altLang="en-US" sz="1000">
                <a:latin typeface="+mn-lt"/>
                <a:sym typeface="+mn-lt"/>
              </a:rPr>
              <a:pPr/>
              <a:t>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3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681990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36FD5D7-4BAC-491A-9847-EC4576717F9C}" type="datetime'''''''''1''''''''''''''''''''''''''''''''''''''8'''''''">
              <a:rPr lang="en-US" altLang="en-US" sz="1000">
                <a:latin typeface="+mn-lt"/>
                <a:sym typeface="+mn-lt"/>
              </a:rPr>
              <a:pPr/>
              <a:t>18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4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728980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9AAC9C6-E904-4CDC-BBEA-52BA6250C01F}" type="datetime'''''''''''''1''''''''''''''''''9'''''''''''''''''">
              <a:rPr lang="en-US" altLang="en-US" sz="1000">
                <a:latin typeface="+mn-lt"/>
                <a:sym typeface="+mn-lt"/>
              </a:rPr>
              <a:pPr/>
              <a:t>19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5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776128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7685C27-2F57-4C17-A5ED-AFCB1FDE6571}" type="datetime'''''''''''''''''2''''''''''0'''''''''''''''''''''''''">
              <a:rPr lang="en-US" altLang="en-US" sz="1000">
                <a:latin typeface="+mn-lt"/>
                <a:sym typeface="+mn-lt"/>
              </a:rPr>
              <a:pPr/>
              <a:t>20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6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823118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3FDBF1-BF2D-4426-A7FF-75EFCAA47424}" type="datetime'''''''''''''2''''''1'''''''''''">
              <a:rPr lang="en-US" altLang="en-US" sz="1000">
                <a:latin typeface="+mn-lt"/>
                <a:sym typeface="+mn-lt"/>
              </a:rPr>
              <a:pPr/>
              <a:t>21</a:t>
            </a:fld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50" name="Straight Connector 49"/>
          <p:cNvCxnSpPr/>
          <p:nvPr>
            <p:custDataLst>
              <p:tags r:id="rId30"/>
            </p:custDataLst>
          </p:nvPr>
        </p:nvCxnSpPr>
        <p:spPr bwMode="gray">
          <a:xfrm>
            <a:off x="2111375" y="2589213"/>
            <a:ext cx="6048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31"/>
            </p:custDataLst>
          </p:nvPr>
        </p:nvCxnSpPr>
        <p:spPr bwMode="gray">
          <a:xfrm>
            <a:off x="4802188" y="2589213"/>
            <a:ext cx="2017713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>
            <p:custDataLst>
              <p:tags r:id="rId32"/>
            </p:custDataLst>
          </p:nvPr>
        </p:nvCxnSpPr>
        <p:spPr bwMode="gray">
          <a:xfrm>
            <a:off x="6819900" y="2589213"/>
            <a:ext cx="18827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33"/>
            </p:custDataLst>
          </p:nvPr>
        </p:nvCxnSpPr>
        <p:spPr bwMode="gray">
          <a:xfrm>
            <a:off x="2716213" y="2589213"/>
            <a:ext cx="20859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34"/>
            </p:custDataLst>
          </p:nvPr>
        </p:nvCxnSpPr>
        <p:spPr bwMode="gray">
          <a:xfrm>
            <a:off x="2111375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>
            <p:custDataLst>
              <p:tags r:id="rId35"/>
            </p:custDataLst>
          </p:nvPr>
        </p:nvCxnSpPr>
        <p:spPr bwMode="gray">
          <a:xfrm>
            <a:off x="6819900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36"/>
            </p:custDataLst>
          </p:nvPr>
        </p:nvCxnSpPr>
        <p:spPr bwMode="gray">
          <a:xfrm>
            <a:off x="4802188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>
            <p:custDataLst>
              <p:tags r:id="rId37"/>
            </p:custDataLst>
          </p:nvPr>
        </p:nvCxnSpPr>
        <p:spPr bwMode="gray">
          <a:xfrm>
            <a:off x="2716213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>
            <p:custDataLst>
              <p:tags r:id="rId38"/>
            </p:custDataLst>
          </p:nvPr>
        </p:nvSpPr>
        <p:spPr bwMode="gray">
          <a:xfrm>
            <a:off x="6550025" y="3857625"/>
            <a:ext cx="7397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>
            <p:custDataLst>
              <p:tags r:id="rId39"/>
            </p:custDataLst>
          </p:nvPr>
        </p:nvSpPr>
        <p:spPr bwMode="gray">
          <a:xfrm>
            <a:off x="3725863" y="3857625"/>
            <a:ext cx="14128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>
            <p:custDataLst>
              <p:tags r:id="rId40"/>
            </p:custDataLst>
          </p:nvPr>
        </p:nvSpPr>
        <p:spPr bwMode="gray">
          <a:xfrm>
            <a:off x="3254375" y="2990850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>
            <p:custDataLst>
              <p:tags r:id="rId41"/>
            </p:custDataLst>
          </p:nvPr>
        </p:nvSpPr>
        <p:spPr bwMode="gray">
          <a:xfrm>
            <a:off x="3254375" y="3348038"/>
            <a:ext cx="100965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>
            <p:custDataLst>
              <p:tags r:id="rId42"/>
            </p:custDataLst>
          </p:nvPr>
        </p:nvSpPr>
        <p:spPr bwMode="gray">
          <a:xfrm>
            <a:off x="6550024" y="4214813"/>
            <a:ext cx="134620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>
            <p:custDataLst>
              <p:tags r:id="rId43"/>
            </p:custDataLst>
          </p:nvPr>
        </p:nvSpPr>
        <p:spPr bwMode="gray">
          <a:xfrm>
            <a:off x="7962900" y="4573588"/>
            <a:ext cx="471488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>
            <p:custDataLst>
              <p:tags r:id="rId44"/>
            </p:custDataLst>
          </p:nvPr>
        </p:nvSpPr>
        <p:spPr bwMode="gray">
          <a:xfrm>
            <a:off x="2312988" y="3857625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>
            <p:custDataLst>
              <p:tags r:id="rId45"/>
            </p:custDataLst>
          </p:nvPr>
        </p:nvSpPr>
        <p:spPr bwMode="gray">
          <a:xfrm>
            <a:off x="7962900" y="3857625"/>
            <a:ext cx="4714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>
            <p:custDataLst>
              <p:tags r:id="rId46"/>
            </p:custDataLst>
          </p:nvPr>
        </p:nvSpPr>
        <p:spPr bwMode="gray">
          <a:xfrm>
            <a:off x="7289800" y="3857625"/>
            <a:ext cx="60642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>
            <p:custDataLst>
              <p:tags r:id="rId47"/>
            </p:custDataLst>
          </p:nvPr>
        </p:nvSpPr>
        <p:spPr bwMode="gray">
          <a:xfrm>
            <a:off x="5138738" y="3857625"/>
            <a:ext cx="14112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>
            <p:custDataLst>
              <p:tags r:id="rId48"/>
            </p:custDataLst>
          </p:nvPr>
        </p:nvSpPr>
        <p:spPr bwMode="gray">
          <a:xfrm>
            <a:off x="2784475" y="3857625"/>
            <a:ext cx="9413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>
            <p:custDataLst>
              <p:tags r:id="rId49"/>
            </p:custDataLst>
          </p:nvPr>
        </p:nvSpPr>
        <p:spPr bwMode="gray">
          <a:xfrm>
            <a:off x="2120900" y="2990850"/>
            <a:ext cx="113347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>
            <p:custDataLst>
              <p:tags r:id="rId50"/>
            </p:custDataLst>
          </p:nvPr>
        </p:nvSpPr>
        <p:spPr bwMode="gray">
          <a:xfrm>
            <a:off x="6550025" y="4573588"/>
            <a:ext cx="1346200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>
            <p:custDataLst>
              <p:tags r:id="rId51"/>
            </p:custDataLst>
          </p:nvPr>
        </p:nvSpPr>
        <p:spPr bwMode="gray">
          <a:xfrm>
            <a:off x="3725863" y="4214813"/>
            <a:ext cx="2824163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>
            <p:custDataLst>
              <p:tags r:id="rId52"/>
            </p:custDataLst>
          </p:nvPr>
        </p:nvSpPr>
        <p:spPr bwMode="gray">
          <a:xfrm>
            <a:off x="2312988" y="3348038"/>
            <a:ext cx="9413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>
            <p:custDataLst>
              <p:tags r:id="rId53"/>
            </p:custDataLst>
          </p:nvPr>
        </p:nvCxnSpPr>
        <p:spPr bwMode="white">
          <a:xfrm>
            <a:off x="5407025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>
            <p:custDataLst>
              <p:tags r:id="rId54"/>
            </p:custDataLst>
          </p:nvPr>
        </p:nvCxnSpPr>
        <p:spPr bwMode="white">
          <a:xfrm>
            <a:off x="58785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55"/>
            </p:custDataLst>
          </p:nvPr>
        </p:nvCxnSpPr>
        <p:spPr bwMode="white">
          <a:xfrm>
            <a:off x="49355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56"/>
            </p:custDataLst>
          </p:nvPr>
        </p:nvCxnSpPr>
        <p:spPr bwMode="white">
          <a:xfrm>
            <a:off x="728980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>
            <p:custDataLst>
              <p:tags r:id="rId57"/>
            </p:custDataLst>
          </p:nvPr>
        </p:nvCxnSpPr>
        <p:spPr bwMode="white">
          <a:xfrm>
            <a:off x="77612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58"/>
            </p:custDataLst>
          </p:nvPr>
        </p:nvCxnSpPr>
        <p:spPr bwMode="white">
          <a:xfrm>
            <a:off x="63484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59"/>
            </p:custDataLst>
          </p:nvPr>
        </p:nvCxnSpPr>
        <p:spPr bwMode="white">
          <a:xfrm>
            <a:off x="44656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60"/>
            </p:custDataLst>
          </p:nvPr>
        </p:nvCxnSpPr>
        <p:spPr bwMode="white">
          <a:xfrm>
            <a:off x="82311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61"/>
            </p:custDataLst>
          </p:nvPr>
        </p:nvCxnSpPr>
        <p:spPr bwMode="white">
          <a:xfrm>
            <a:off x="39941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62"/>
            </p:custDataLst>
          </p:nvPr>
        </p:nvCxnSpPr>
        <p:spPr bwMode="white">
          <a:xfrm>
            <a:off x="35242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63"/>
            </p:custDataLst>
          </p:nvPr>
        </p:nvCxnSpPr>
        <p:spPr bwMode="white">
          <a:xfrm>
            <a:off x="30527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>
            <p:custDataLst>
              <p:tags r:id="rId64"/>
            </p:custDataLst>
          </p:nvPr>
        </p:nvCxnSpPr>
        <p:spPr bwMode="white">
          <a:xfrm>
            <a:off x="25828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>
            <p:custDataLst>
              <p:tags r:id="rId65"/>
            </p:custDataLst>
          </p:nvPr>
        </p:nvCxnSpPr>
        <p:spPr bwMode="gray">
          <a:xfrm>
            <a:off x="406400" y="5326063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66"/>
            </p:custDataLst>
          </p:nvPr>
        </p:nvCxnSpPr>
        <p:spPr bwMode="gray">
          <a:xfrm>
            <a:off x="406400" y="4865688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>
            <p:custDataLst>
              <p:tags r:id="rId67"/>
            </p:custDataLst>
          </p:nvPr>
        </p:nvCxnSpPr>
        <p:spPr bwMode="gray">
          <a:xfrm>
            <a:off x="278447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>
            <p:custDataLst>
              <p:tags r:id="rId68"/>
            </p:custDataLst>
          </p:nvPr>
        </p:nvCxnSpPr>
        <p:spPr bwMode="gray">
          <a:xfrm>
            <a:off x="3725863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>
            <p:custDataLst>
              <p:tags r:id="rId69"/>
            </p:custDataLst>
          </p:nvPr>
        </p:nvCxnSpPr>
        <p:spPr bwMode="gray">
          <a:xfrm>
            <a:off x="23129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>
            <p:custDataLst>
              <p:tags r:id="rId70"/>
            </p:custDataLst>
          </p:nvPr>
        </p:nvCxnSpPr>
        <p:spPr bwMode="gray">
          <a:xfrm>
            <a:off x="655002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71"/>
            </p:custDataLst>
          </p:nvPr>
        </p:nvCxnSpPr>
        <p:spPr bwMode="gray">
          <a:xfrm>
            <a:off x="84343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72"/>
            </p:custDataLst>
          </p:nvPr>
        </p:nvCxnSpPr>
        <p:spPr bwMode="gray">
          <a:xfrm>
            <a:off x="406400" y="2824163"/>
            <a:ext cx="829627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Bracket 81"/>
          <p:cNvSpPr/>
          <p:nvPr>
            <p:custDataLst>
              <p:tags r:id="rId73"/>
            </p:custDataLst>
          </p:nvPr>
        </p:nvSpPr>
        <p:spPr bwMode="gray">
          <a:xfrm rot="5400000">
            <a:off x="7875588" y="6167438"/>
            <a:ext cx="107950" cy="66675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>
            <p:custDataLst>
              <p:tags r:id="rId74"/>
            </p:custDataLst>
          </p:nvPr>
        </p:nvSpPr>
        <p:spPr bwMode="gray">
          <a:xfrm rot="10800000">
            <a:off x="7896225" y="6254750"/>
            <a:ext cx="66675" cy="107950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>
            <p:custDataLst>
              <p:tags r:id="rId75"/>
            </p:custDataLst>
          </p:nvPr>
        </p:nvSpPr>
        <p:spPr bwMode="gray">
          <a:xfrm>
            <a:off x="83613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>
            <p:custDataLst>
              <p:tags r:id="rId76"/>
            </p:custDataLst>
          </p:nvPr>
        </p:nvSpPr>
        <p:spPr bwMode="gray">
          <a:xfrm>
            <a:off x="788987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>
            <p:custDataLst>
              <p:tags r:id="rId77"/>
            </p:custDataLst>
          </p:nvPr>
        </p:nvSpPr>
        <p:spPr bwMode="gray">
          <a:xfrm>
            <a:off x="74183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/>
          <p:cNvSpPr/>
          <p:nvPr>
            <p:custDataLst>
              <p:tags r:id="rId78"/>
            </p:custDataLst>
          </p:nvPr>
        </p:nvSpPr>
        <p:spPr bwMode="gray">
          <a:xfrm>
            <a:off x="69484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>
            <p:custDataLst>
              <p:tags r:id="rId79"/>
            </p:custDataLst>
          </p:nvPr>
        </p:nvSpPr>
        <p:spPr bwMode="gray">
          <a:xfrm>
            <a:off x="64770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>
            <p:custDataLst>
              <p:tags r:id="rId80"/>
            </p:custDataLst>
          </p:nvPr>
        </p:nvSpPr>
        <p:spPr bwMode="gray">
          <a:xfrm>
            <a:off x="60071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/>
          <p:cNvSpPr/>
          <p:nvPr>
            <p:custDataLst>
              <p:tags r:id="rId81"/>
            </p:custDataLst>
          </p:nvPr>
        </p:nvSpPr>
        <p:spPr bwMode="gray">
          <a:xfrm>
            <a:off x="553561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/>
          <p:nvPr>
            <p:custDataLst>
              <p:tags r:id="rId82"/>
            </p:custDataLst>
          </p:nvPr>
        </p:nvSpPr>
        <p:spPr bwMode="gray">
          <a:xfrm>
            <a:off x="506571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/>
          <p:nvPr>
            <p:custDataLst>
              <p:tags r:id="rId83"/>
            </p:custDataLst>
          </p:nvPr>
        </p:nvSpPr>
        <p:spPr bwMode="gray">
          <a:xfrm>
            <a:off x="459422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iamond 129"/>
          <p:cNvSpPr/>
          <p:nvPr>
            <p:custDataLst>
              <p:tags r:id="rId84"/>
            </p:custDataLst>
          </p:nvPr>
        </p:nvSpPr>
        <p:spPr bwMode="gray">
          <a:xfrm>
            <a:off x="83613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/>
          <p:nvPr>
            <p:custDataLst>
              <p:tags r:id="rId85"/>
            </p:custDataLst>
          </p:nvPr>
        </p:nvSpPr>
        <p:spPr bwMode="gray">
          <a:xfrm>
            <a:off x="412273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/>
          <p:cNvSpPr/>
          <p:nvPr>
            <p:custDataLst>
              <p:tags r:id="rId86"/>
            </p:custDataLst>
          </p:nvPr>
        </p:nvSpPr>
        <p:spPr bwMode="gray">
          <a:xfrm>
            <a:off x="365283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iamond 126"/>
          <p:cNvSpPr/>
          <p:nvPr>
            <p:custDataLst>
              <p:tags r:id="rId87"/>
            </p:custDataLst>
          </p:nvPr>
        </p:nvSpPr>
        <p:spPr bwMode="gray">
          <a:xfrm>
            <a:off x="647700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iamond 123"/>
          <p:cNvSpPr/>
          <p:nvPr>
            <p:custDataLst>
              <p:tags r:id="rId88"/>
            </p:custDataLst>
          </p:nvPr>
        </p:nvSpPr>
        <p:spPr bwMode="gray">
          <a:xfrm>
            <a:off x="3652838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/>
          <p:nvPr>
            <p:custDataLst>
              <p:tags r:id="rId89"/>
            </p:custDataLst>
          </p:nvPr>
        </p:nvSpPr>
        <p:spPr bwMode="gray">
          <a:xfrm>
            <a:off x="318135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>
            <p:custDataLst>
              <p:tags r:id="rId90"/>
            </p:custDataLst>
          </p:nvPr>
        </p:nvSpPr>
        <p:spPr bwMode="gray">
          <a:xfrm>
            <a:off x="271145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>
            <p:custDataLst>
              <p:tags r:id="rId91"/>
            </p:custDataLst>
          </p:nvPr>
        </p:nvSpPr>
        <p:spPr bwMode="gray">
          <a:xfrm>
            <a:off x="271145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>
            <p:custDataLst>
              <p:tags r:id="rId92"/>
            </p:custDataLst>
          </p:nvPr>
        </p:nvSpPr>
        <p:spPr bwMode="gray">
          <a:xfrm>
            <a:off x="22399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iamond 105"/>
          <p:cNvSpPr/>
          <p:nvPr>
            <p:custDataLst>
              <p:tags r:id="rId93"/>
            </p:custDataLst>
          </p:nvPr>
        </p:nvSpPr>
        <p:spPr bwMode="gray">
          <a:xfrm>
            <a:off x="22399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501650" y="4202113"/>
            <a:ext cx="1285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Development in Java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6" name="Text Placeholder 2"/>
          <p:cNvSpPr>
            <a:spLocks noGrp="1"/>
          </p:cNvSpPr>
          <p:nvPr>
            <p:custDataLst>
              <p:tags r:id="rId95"/>
            </p:custDataLst>
          </p:nvPr>
        </p:nvSpPr>
        <p:spPr bwMode="gray">
          <a:xfrm>
            <a:off x="6119813" y="5645150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4BEFD67E-4E12-4687-B8CF-C831FB395B10}" type="datetime'''2''''''7''.'''''''''''' ''''Apr ''''''''2''''''''0''1''7'''">
              <a:rPr lang="en-US" altLang="en-US" sz="1000"/>
              <a:pPr/>
              <a:t>27. Apr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Testing Phase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custDataLst>
              <p:tags r:id="rId96"/>
            </p:custDataLst>
          </p:nvPr>
        </p:nvSpPr>
        <p:spPr bwMode="gray">
          <a:xfrm>
            <a:off x="501650" y="2978150"/>
            <a:ext cx="1397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Project Scope Analysis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custDataLst>
              <p:tags r:id="rId97"/>
            </p:custDataLst>
          </p:nvPr>
        </p:nvSpPr>
        <p:spPr bwMode="gray">
          <a:xfrm>
            <a:off x="501650" y="5019675"/>
            <a:ext cx="1095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err="1" smtClean="0">
                <a:latin typeface="+mn-lt"/>
                <a:sym typeface="+mn-lt"/>
              </a:rPr>
              <a:t>SteerCo</a:t>
            </a:r>
            <a:r>
              <a:rPr lang="en-US" altLang="en-US" sz="1000" b="1" dirty="0" smtClean="0">
                <a:latin typeface="+mn-lt"/>
                <a:sym typeface="+mn-lt"/>
              </a:rPr>
              <a:t> Meetings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custDataLst>
              <p:tags r:id="rId98"/>
            </p:custDataLst>
          </p:nvPr>
        </p:nvSpPr>
        <p:spPr bwMode="gray">
          <a:xfrm>
            <a:off x="501650" y="3844925"/>
            <a:ext cx="1514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Documentation Creation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35" name="Text Placeholder 2"/>
          <p:cNvSpPr>
            <a:spLocks noGrp="1"/>
          </p:cNvSpPr>
          <p:nvPr>
            <p:custDataLst>
              <p:tags r:id="rId99"/>
            </p:custDataLst>
          </p:nvPr>
        </p:nvSpPr>
        <p:spPr bwMode="gray">
          <a:xfrm>
            <a:off x="1701800" y="5645150"/>
            <a:ext cx="796925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5D93C46-65C0-4D1E-A96D-A53BEF97FD93}" type="datetime'''''''''''''''''23. ''F''''''''''''eb'''' ''2''''''01''7''''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23. Feb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Team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Assembly</a:t>
            </a:r>
            <a:endParaRPr lang="en-US" sz="1000" dirty="0">
              <a:sym typeface="+mn-lt"/>
            </a:endParaRPr>
          </a:p>
        </p:txBody>
      </p:sp>
      <p:sp useBgFill="1">
        <p:nvSpPr>
          <p:cNvPr id="132" name="Text Placeholder 2"/>
          <p:cNvSpPr>
            <a:spLocks noGrp="1"/>
          </p:cNvSpPr>
          <p:nvPr>
            <p:custDataLst>
              <p:tags r:id="rId100"/>
            </p:custDataLst>
          </p:nvPr>
        </p:nvSpPr>
        <p:spPr bwMode="gray">
          <a:xfrm>
            <a:off x="2593975" y="5645150"/>
            <a:ext cx="80645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31453D49-A973-49CA-AB70-6CD521EFF1B0}" type="datetime'0''''''2''. ''''''''''M''a''''''''''r'' ''201''''''''''7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02. Mar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Proposal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Agreement</a:t>
            </a:r>
            <a:endParaRPr lang="en-US" sz="1000" dirty="0">
              <a:sym typeface="+mn-lt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custDataLst>
              <p:tags r:id="rId101"/>
            </p:custDataLst>
          </p:nvPr>
        </p:nvSpPr>
        <p:spPr bwMode="gray">
          <a:xfrm>
            <a:off x="501650" y="4560888"/>
            <a:ext cx="461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Testing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custDataLst>
              <p:tags r:id="rId102"/>
            </p:custDataLst>
          </p:nvPr>
        </p:nvSpPr>
        <p:spPr bwMode="gray">
          <a:xfrm>
            <a:off x="501650" y="3335338"/>
            <a:ext cx="1158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CASA Architecture </a:t>
            </a:r>
            <a:br>
              <a:rPr lang="en-US" altLang="en-US" sz="1000" b="1" dirty="0" smtClean="0">
                <a:latin typeface="+mn-lt"/>
                <a:sym typeface="+mn-lt"/>
              </a:rPr>
            </a:br>
            <a:r>
              <a:rPr lang="en-US" altLang="en-US" sz="1000" b="1" dirty="0" smtClean="0">
                <a:latin typeface="+mn-lt"/>
                <a:sym typeface="+mn-lt"/>
              </a:rPr>
              <a:t>Mapping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103"/>
            </p:custDataLst>
          </p:nvPr>
        </p:nvSpPr>
        <p:spPr bwMode="gray">
          <a:xfrm>
            <a:off x="501650" y="2600325"/>
            <a:ext cx="582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2D01C07-0159-494E-B897-6C778381CC27}" type="datetime'''A''''''c''''''''t''''i''''v''''i''''''''''''ty'''''">
              <a:rPr lang="en-US" altLang="en-US" sz="12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Activity</a:t>
            </a:fld>
            <a:endParaRPr lang="en-US" sz="1200" b="1" dirty="0">
              <a:latin typeface="+mn-lt"/>
              <a:sym typeface="+mn-lt"/>
            </a:endParaRPr>
          </a:p>
        </p:txBody>
      </p:sp>
      <p:sp>
        <p:nvSpPr>
          <p:cNvPr id="103" name="Text Placeholder 2"/>
          <p:cNvSpPr>
            <a:spLocks noGrp="1"/>
          </p:cNvSpPr>
          <p:nvPr>
            <p:custDataLst>
              <p:tags r:id="rId104"/>
            </p:custDataLst>
          </p:nvPr>
        </p:nvSpPr>
        <p:spPr bwMode="gray">
          <a:xfrm>
            <a:off x="501650" y="5480050"/>
            <a:ext cx="677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/>
              <a:t>Milestones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3" name="Text Placeholder 2"/>
          <p:cNvSpPr>
            <a:spLocks noGrp="1"/>
          </p:cNvSpPr>
          <p:nvPr>
            <p:custDataLst>
              <p:tags r:id="rId105"/>
            </p:custDataLst>
          </p:nvPr>
        </p:nvSpPr>
        <p:spPr bwMode="gray">
          <a:xfrm>
            <a:off x="3495675" y="5645150"/>
            <a:ext cx="83820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7606448-7404-4BAF-AAC8-748881C2F134}" type="datetime'16''''''. M''''''''''''''''''ar'''''''''''''' 201''''7'''''">
              <a:rPr lang="en-US" altLang="en-US" sz="1000"/>
              <a:pPr/>
              <a:t>16. Mar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Start of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Development</a:t>
            </a:r>
            <a:endParaRPr lang="en-US" sz="1000" dirty="0">
              <a:latin typeface="+mn-lt"/>
              <a:sym typeface="+mn-lt"/>
            </a:endParaRPr>
          </a:p>
        </p:txBody>
      </p:sp>
      <p:sp useBgFill="1">
        <p:nvSpPr>
          <p:cNvPr id="136" name="Text Placeholder 2"/>
          <p:cNvSpPr>
            <a:spLocks noGrp="1"/>
          </p:cNvSpPr>
          <p:nvPr>
            <p:custDataLst>
              <p:tags r:id="rId106"/>
            </p:custDataLst>
          </p:nvPr>
        </p:nvSpPr>
        <p:spPr bwMode="gray">
          <a:xfrm>
            <a:off x="7997825" y="5645150"/>
            <a:ext cx="874713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8B3C1A9-6231-4B55-B79F-D312F435A20B}" type="datetime'''25''''''.'''' ''May'' ''2''0''''''''''''''''''''''''''17'''">
              <a:rPr lang="en-US" altLang="en-US" sz="1000" smtClean="0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25. May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Final outcome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sym typeface="+mn-lt"/>
              </a:rPr>
              <a:t>hand-in</a:t>
            </a:r>
            <a:endParaRPr lang="en-US" sz="1000" dirty="0">
              <a:sym typeface="+mn-lt"/>
            </a:endParaRPr>
          </a:p>
        </p:txBody>
      </p:sp>
      <p:sp useBgFill="1">
        <p:nvSpPr>
          <p:cNvPr id="81" name="Text Placeholder 2"/>
          <p:cNvSpPr>
            <a:spLocks noGrp="1"/>
          </p:cNvSpPr>
          <p:nvPr>
            <p:custDataLst>
              <p:tags r:id="rId107"/>
            </p:custDataLst>
          </p:nvPr>
        </p:nvSpPr>
        <p:spPr bwMode="gray">
          <a:xfrm>
            <a:off x="7666831" y="6279248"/>
            <a:ext cx="531813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sym typeface="+mn-lt"/>
              </a:rPr>
              <a:t>Rector </a:t>
            </a:r>
            <a:br>
              <a:rPr lang="en-US" sz="1000" dirty="0" smtClean="0">
                <a:sym typeface="+mn-lt"/>
              </a:rPr>
            </a:br>
            <a:r>
              <a:rPr lang="en-US" sz="1000" dirty="0" smtClean="0">
                <a:sym typeface="+mn-lt"/>
              </a:rPr>
              <a:t>day off</a:t>
            </a:r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112" name="Straight Connector 111"/>
          <p:cNvCxnSpPr/>
          <p:nvPr>
            <p:custDataLst>
              <p:tags r:id="rId108"/>
            </p:custDataLst>
          </p:nvPr>
        </p:nvCxnSpPr>
        <p:spPr bwMode="gray">
          <a:xfrm>
            <a:off x="7028610" y="2824163"/>
            <a:ext cx="0" cy="3286125"/>
          </a:xfrm>
          <a:prstGeom prst="line">
            <a:avLst/>
          </a:prstGeom>
          <a:ln w="38100">
            <a:solidFill>
              <a:schemeClr val="accent2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3" name="Text Placeholder 2"/>
          <p:cNvSpPr>
            <a:spLocks noGrp="1"/>
          </p:cNvSpPr>
          <p:nvPr>
            <p:custDataLst>
              <p:tags r:id="rId109"/>
            </p:custDataLst>
          </p:nvPr>
        </p:nvSpPr>
        <p:spPr bwMode="gray">
          <a:xfrm>
            <a:off x="6619500" y="6143718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We</a:t>
            </a:r>
            <a:r>
              <a:rPr lang="cs-CZ" altLang="en-US" sz="1800" dirty="0" smtClean="0">
                <a:solidFill>
                  <a:schemeClr val="accent2"/>
                </a:solidFill>
              </a:rPr>
              <a:t> are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here</a:t>
            </a:r>
            <a:endParaRPr lang="en-US" sz="1800" dirty="0">
              <a:solidFill>
                <a:schemeClr val="accent2"/>
              </a:solidFill>
              <a:latin typeface="+mn-lt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52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err="1" smtClean="0">
                <a:solidFill>
                  <a:schemeClr val="bg1"/>
                </a:solidFill>
              </a:rPr>
              <a:t>Development</a:t>
            </a:r>
            <a:r>
              <a:rPr lang="cs-CZ" dirty="0" smtClean="0">
                <a:solidFill>
                  <a:schemeClr val="bg1"/>
                </a:solidFill>
              </a:rPr>
              <a:t> update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02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49708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Development</a:t>
            </a:r>
            <a:r>
              <a:rPr lang="cs-CZ" dirty="0" smtClean="0"/>
              <a:t> </a:t>
            </a:r>
            <a:r>
              <a:rPr lang="cs-CZ" dirty="0" err="1" smtClean="0"/>
              <a:t>progress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3806638" y="2395138"/>
            <a:ext cx="1457699" cy="648929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CASA</a:t>
            </a:r>
            <a:endParaRPr lang="en-US" sz="2400" dirty="0"/>
          </a:p>
        </p:txBody>
      </p:sp>
      <p:sp>
        <p:nvSpPr>
          <p:cNvPr id="113" name="Rectangle 112"/>
          <p:cNvSpPr/>
          <p:nvPr/>
        </p:nvSpPr>
        <p:spPr>
          <a:xfrm>
            <a:off x="2778038" y="4000835"/>
            <a:ext cx="1457699" cy="5490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060968" y="4651239"/>
            <a:ext cx="1457699" cy="5490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060968" y="4000835"/>
            <a:ext cx="1457699" cy="5490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solver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919504" y="4000835"/>
            <a:ext cx="1457699" cy="5490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posix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919504" y="4651239"/>
            <a:ext cx="1457699" cy="5490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utility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78038" y="4651239"/>
            <a:ext cx="1457699" cy="5490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778038" y="5301643"/>
            <a:ext cx="1457699" cy="5490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69047" y="4000835"/>
            <a:ext cx="1457699" cy="5490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969047" y="4651239"/>
            <a:ext cx="1457699" cy="5490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annealing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969047" y="5301643"/>
            <a:ext cx="1457699" cy="5490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covering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69047" y="5952047"/>
            <a:ext cx="1457699" cy="5490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026369" y="5952047"/>
            <a:ext cx="1209368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Main.C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Elbow Connector 14"/>
          <p:cNvCxnSpPr>
            <a:stCxn id="4" idx="2"/>
            <a:endCxn id="110" idx="0"/>
          </p:cNvCxnSpPr>
          <p:nvPr/>
        </p:nvCxnSpPr>
        <p:spPr>
          <a:xfrm rot="5400000">
            <a:off x="3396385" y="2111440"/>
            <a:ext cx="206477" cy="2071731"/>
          </a:xfrm>
          <a:prstGeom prst="bentConnector3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Elbow Connector 133"/>
          <p:cNvCxnSpPr>
            <a:stCxn id="111" idx="0"/>
            <a:endCxn id="4" idx="2"/>
          </p:cNvCxnSpPr>
          <p:nvPr/>
        </p:nvCxnSpPr>
        <p:spPr>
          <a:xfrm rot="16200000" flipV="1">
            <a:off x="4922454" y="2657102"/>
            <a:ext cx="206477" cy="98040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Elbow Connector 136"/>
          <p:cNvCxnSpPr>
            <a:stCxn id="112" idx="0"/>
            <a:endCxn id="4" idx="2"/>
          </p:cNvCxnSpPr>
          <p:nvPr/>
        </p:nvCxnSpPr>
        <p:spPr>
          <a:xfrm rot="16200000" flipV="1">
            <a:off x="5993187" y="1586369"/>
            <a:ext cx="206477" cy="312187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Elbow Connector 137"/>
          <p:cNvCxnSpPr>
            <a:stCxn id="27" idx="2"/>
            <a:endCxn id="120" idx="1"/>
          </p:cNvCxnSpPr>
          <p:nvPr/>
        </p:nvCxnSpPr>
        <p:spPr>
          <a:xfrm rot="16200000" flipH="1">
            <a:off x="711788" y="4018097"/>
            <a:ext cx="375882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8" name="Group 87"/>
          <p:cNvGrpSpPr/>
          <p:nvPr/>
        </p:nvGrpSpPr>
        <p:grpSpPr>
          <a:xfrm>
            <a:off x="691777" y="3250544"/>
            <a:ext cx="3543960" cy="648930"/>
            <a:chOff x="691777" y="3250544"/>
            <a:chExt cx="3543960" cy="648930"/>
          </a:xfrm>
        </p:grpSpPr>
        <p:sp>
          <p:nvSpPr>
            <p:cNvPr id="110" name="Rectangle 109"/>
            <p:cNvSpPr/>
            <p:nvPr/>
          </p:nvSpPr>
          <p:spPr>
            <a:xfrm>
              <a:off x="691777" y="3250544"/>
              <a:ext cx="3543960" cy="6489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casa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1777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500768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0" name="Elbow Connector 139"/>
          <p:cNvCxnSpPr>
            <a:stCxn id="139" idx="2"/>
            <a:endCxn id="113" idx="1"/>
          </p:cNvCxnSpPr>
          <p:nvPr/>
        </p:nvCxnSpPr>
        <p:spPr>
          <a:xfrm rot="16200000" flipH="1">
            <a:off x="2520779" y="4018097"/>
            <a:ext cx="375882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7" name="Group 86"/>
          <p:cNvGrpSpPr/>
          <p:nvPr/>
        </p:nvGrpSpPr>
        <p:grpSpPr>
          <a:xfrm>
            <a:off x="4654590" y="3250544"/>
            <a:ext cx="1722612" cy="648930"/>
            <a:chOff x="4654590" y="3250544"/>
            <a:chExt cx="1722612" cy="648930"/>
          </a:xfrm>
        </p:grpSpPr>
        <p:sp>
          <p:nvSpPr>
            <p:cNvPr id="111" name="Rectangle 110"/>
            <p:cNvSpPr/>
            <p:nvPr/>
          </p:nvSpPr>
          <p:spPr>
            <a:xfrm>
              <a:off x="4654590" y="3250544"/>
              <a:ext cx="1722612" cy="6489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655009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796056" y="3250544"/>
            <a:ext cx="1722612" cy="648930"/>
            <a:chOff x="6796056" y="3250544"/>
            <a:chExt cx="1722612" cy="648930"/>
          </a:xfrm>
          <a:solidFill>
            <a:schemeClr val="accent6"/>
          </a:solidFill>
        </p:grpSpPr>
        <p:sp>
          <p:nvSpPr>
            <p:cNvPr id="112" name="Rectangle 111"/>
            <p:cNvSpPr/>
            <p:nvPr/>
          </p:nvSpPr>
          <p:spPr>
            <a:xfrm>
              <a:off x="6796056" y="3250544"/>
              <a:ext cx="1722612" cy="6489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minisat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796056" y="3604506"/>
              <a:ext cx="277270" cy="294968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3" name="Elbow Connector 142"/>
          <p:cNvCxnSpPr>
            <a:stCxn id="139" idx="2"/>
            <a:endCxn id="118" idx="1"/>
          </p:cNvCxnSpPr>
          <p:nvPr/>
        </p:nvCxnSpPr>
        <p:spPr>
          <a:xfrm rot="16200000" flipH="1">
            <a:off x="2195577" y="4343299"/>
            <a:ext cx="1026286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Elbow Connector 144"/>
          <p:cNvCxnSpPr>
            <a:stCxn id="139" idx="2"/>
            <a:endCxn id="119" idx="1"/>
          </p:cNvCxnSpPr>
          <p:nvPr/>
        </p:nvCxnSpPr>
        <p:spPr>
          <a:xfrm rot="16200000" flipH="1">
            <a:off x="1870375" y="4668501"/>
            <a:ext cx="1676690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Elbow Connector 148"/>
          <p:cNvCxnSpPr>
            <a:stCxn id="139" idx="2"/>
            <a:endCxn id="133" idx="1"/>
          </p:cNvCxnSpPr>
          <p:nvPr/>
        </p:nvCxnSpPr>
        <p:spPr>
          <a:xfrm rot="16200000" flipH="1">
            <a:off x="1669339" y="4869538"/>
            <a:ext cx="2327094" cy="386966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Elbow Connector 150"/>
          <p:cNvCxnSpPr>
            <a:stCxn id="27" idx="2"/>
            <a:endCxn id="121" idx="1"/>
          </p:cNvCxnSpPr>
          <p:nvPr/>
        </p:nvCxnSpPr>
        <p:spPr>
          <a:xfrm rot="16200000" flipH="1">
            <a:off x="386586" y="4343299"/>
            <a:ext cx="1026286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Elbow Connector 153"/>
          <p:cNvCxnSpPr>
            <a:stCxn id="27" idx="2"/>
            <a:endCxn id="122" idx="1"/>
          </p:cNvCxnSpPr>
          <p:nvPr/>
        </p:nvCxnSpPr>
        <p:spPr>
          <a:xfrm rot="16200000" flipH="1">
            <a:off x="61384" y="4668501"/>
            <a:ext cx="1676690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Elbow Connector 154"/>
          <p:cNvCxnSpPr>
            <a:stCxn id="27" idx="2"/>
            <a:endCxn id="129" idx="1"/>
          </p:cNvCxnSpPr>
          <p:nvPr/>
        </p:nvCxnSpPr>
        <p:spPr>
          <a:xfrm rot="16200000" flipH="1">
            <a:off x="-263818" y="4993703"/>
            <a:ext cx="2327094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Elbow Connector 162"/>
          <p:cNvCxnSpPr>
            <a:stCxn id="141" idx="2"/>
            <a:endCxn id="116" idx="1"/>
          </p:cNvCxnSpPr>
          <p:nvPr/>
        </p:nvCxnSpPr>
        <p:spPr>
          <a:xfrm rot="16200000" flipH="1">
            <a:off x="4668633" y="4024485"/>
            <a:ext cx="375882" cy="125860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Elbow Connector 163"/>
          <p:cNvCxnSpPr>
            <a:stCxn id="141" idx="2"/>
            <a:endCxn id="117" idx="1"/>
          </p:cNvCxnSpPr>
          <p:nvPr/>
        </p:nvCxnSpPr>
        <p:spPr>
          <a:xfrm rot="16200000" flipH="1">
            <a:off x="4343431" y="4349687"/>
            <a:ext cx="1026286" cy="125860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Elbow Connector 164"/>
          <p:cNvCxnSpPr>
            <a:stCxn id="142" idx="2"/>
            <a:endCxn id="114" idx="1"/>
          </p:cNvCxnSpPr>
          <p:nvPr/>
        </p:nvCxnSpPr>
        <p:spPr>
          <a:xfrm rot="16200000" flipH="1">
            <a:off x="6484686" y="4349478"/>
            <a:ext cx="1026286" cy="126277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Elbow Connector 165"/>
          <p:cNvCxnSpPr>
            <a:stCxn id="142" idx="2"/>
            <a:endCxn id="115" idx="1"/>
          </p:cNvCxnSpPr>
          <p:nvPr/>
        </p:nvCxnSpPr>
        <p:spPr>
          <a:xfrm rot="16200000" flipH="1">
            <a:off x="6809888" y="4024276"/>
            <a:ext cx="375882" cy="126277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NumberBall"/>
          <p:cNvSpPr>
            <a:spLocks noChangeArrowheads="1"/>
          </p:cNvSpPr>
          <p:nvPr/>
        </p:nvSpPr>
        <p:spPr bwMode="gray">
          <a:xfrm>
            <a:off x="574026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62" name="NumberBall"/>
          <p:cNvSpPr>
            <a:spLocks noChangeArrowheads="1"/>
          </p:cNvSpPr>
          <p:nvPr/>
        </p:nvSpPr>
        <p:spPr bwMode="gray">
          <a:xfrm>
            <a:off x="4535489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3" name="NumberBall"/>
          <p:cNvSpPr>
            <a:spLocks noChangeArrowheads="1"/>
          </p:cNvSpPr>
          <p:nvPr/>
        </p:nvSpPr>
        <p:spPr bwMode="gray">
          <a:xfrm>
            <a:off x="6702554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3" name="NumberBall"/>
          <p:cNvSpPr>
            <a:spLocks noChangeArrowheads="1"/>
          </p:cNvSpPr>
          <p:nvPr/>
        </p:nvSpPr>
        <p:spPr bwMode="gray">
          <a:xfrm>
            <a:off x="867072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4" name="NumberBall"/>
          <p:cNvSpPr>
            <a:spLocks noChangeArrowheads="1"/>
          </p:cNvSpPr>
          <p:nvPr/>
        </p:nvSpPr>
        <p:spPr bwMode="gray">
          <a:xfrm>
            <a:off x="4815835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5" name="NumberBall"/>
          <p:cNvSpPr>
            <a:spLocks noChangeArrowheads="1"/>
          </p:cNvSpPr>
          <p:nvPr/>
        </p:nvSpPr>
        <p:spPr bwMode="gray">
          <a:xfrm>
            <a:off x="6982900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6" name="NumberBall"/>
          <p:cNvSpPr>
            <a:spLocks noChangeArrowheads="1"/>
          </p:cNvSpPr>
          <p:nvPr/>
        </p:nvSpPr>
        <p:spPr bwMode="gray">
          <a:xfrm>
            <a:off x="867072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7" name="NumberBall"/>
          <p:cNvSpPr>
            <a:spLocks noChangeArrowheads="1"/>
          </p:cNvSpPr>
          <p:nvPr/>
        </p:nvSpPr>
        <p:spPr bwMode="gray">
          <a:xfrm>
            <a:off x="4815835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8" name="NumberBall"/>
          <p:cNvSpPr>
            <a:spLocks noChangeArrowheads="1"/>
          </p:cNvSpPr>
          <p:nvPr/>
        </p:nvSpPr>
        <p:spPr bwMode="gray">
          <a:xfrm>
            <a:off x="6982900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9" name="NumberBall"/>
          <p:cNvSpPr>
            <a:spLocks noChangeArrowheads="1"/>
          </p:cNvSpPr>
          <p:nvPr/>
        </p:nvSpPr>
        <p:spPr bwMode="gray">
          <a:xfrm>
            <a:off x="867072" y="524314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0" name="NumberBall"/>
          <p:cNvSpPr>
            <a:spLocks noChangeArrowheads="1"/>
          </p:cNvSpPr>
          <p:nvPr/>
        </p:nvSpPr>
        <p:spPr bwMode="gray">
          <a:xfrm>
            <a:off x="867072" y="58935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1" name="NumberBall"/>
          <p:cNvSpPr>
            <a:spLocks noChangeArrowheads="1"/>
          </p:cNvSpPr>
          <p:nvPr/>
        </p:nvSpPr>
        <p:spPr bwMode="gray">
          <a:xfrm>
            <a:off x="2688958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2" name="NumberBall"/>
          <p:cNvSpPr>
            <a:spLocks noChangeArrowheads="1"/>
          </p:cNvSpPr>
          <p:nvPr/>
        </p:nvSpPr>
        <p:spPr bwMode="gray">
          <a:xfrm>
            <a:off x="2688958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3" name="NumberBall"/>
          <p:cNvSpPr>
            <a:spLocks noChangeArrowheads="1"/>
          </p:cNvSpPr>
          <p:nvPr/>
        </p:nvSpPr>
        <p:spPr bwMode="gray">
          <a:xfrm>
            <a:off x="2688958" y="524314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3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 %1 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1.00000000000000000000E+000&quot;&gt;&lt;m_msothmcolidx val=&quot;0&quot;/&gt;&lt;m_rgb r=&quot;9D&quot; g=&quot;CA&quot; b=&quot;A5&quot;/&gt;&lt;m_nBrightness val=&quot;0&quot;/&gt;&lt;/elem&gt;&lt;elem m_fUsage=&quot;9.00000000000000020000E-001&quot;&gt;&lt;m_msothmcolidx val=&quot;0&quot;/&gt;&lt;m_rgb r=&quot;4A&quot; g=&quot;7C&quot; b=&quot;CE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iIbb0pTCee9eMuHfJ3o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Epue8UR1SG0dbldFBui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n7a3g2QRiKXqFnGkYff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TFCElaTrebwDu3vvK5T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c_Ax4XTmKXDVAr3iIRL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O82751Sdu7tOXuxLHFs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KoKmMBSvK7w8qXIigs3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OihQX_SeWgcJ6yTEw5Z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v8804iT8ef1D__ikVhY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mt_ZD2TNKLswSxQ2uoT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tX9vJFREi3KHqdXCDw_w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9mkvYTTLmUZ8lXDKUt.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JAIznqTrmuPZlchV6rL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CqlpvKdTe63nOdcsBeXt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oDxLJ8SnSAvSraKwHnB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w_Co4tQpe9IoaJfoxFL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VBRpf2Se.02XnamfyYx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4fytDGRSuWmWzeRka1b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sd9DVgTYef0ZuNwilQL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Ua9Aa6SsS.MsBCSg2_x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p7Y8y4TyCywlPGnbmB9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rCmYWHQk24wV41OCay1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CIDe4QEm29JW1U06wb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2_m94USoWB9LEmMqHGX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USXttzSXevQ8E0fVqdt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He4YnEQDCvAPDc9nNMv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4tu0AcQRO5S6GG9sryu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LkH6tWQR2jy6UKt7MBO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6FzF59T5urBhaZxYI0C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1fLpG3QQyUB3jsuhQaP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5aYEcfQ.S8YrGpveqUg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2F7mwTqCNk4qxAMWSl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yH9FkvQMuzNpWiiGPQw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KexX8eRvSy43cKyOgqJ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SRi4NQTbucaxm1Sbezw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EDOn_qSBqBFHkzzTAdH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ku5qQbTJu2JarN3Qaru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GFzSh7Rf.tKewYdsidI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9JXvkNSmS0v4VqFI3Mo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qXBRr4SaWWH03udNOPV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MfQ2ARQ2ZjvFF5VViU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E_9s_PQvOQJTdAPTXQ3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2YnTjpTGGzWpXcuYwmD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A8uPpTRVaooVBghxMkG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FVQ73uQbG33oxTIgvjZ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QKK78HTSmyvRflyRXoK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9iG.x5TbyDP0oNpZhaF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lGvVHwTv.0cPSPrZjNk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uNL0xGTEq5EfLpXSU1i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kTCutBT5uFjROqUTjjF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cZtVRETdqOqve99ukBz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kweGJcQaKXMq6eG8bmX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xPqbIyRuKXe2Pg8Dlrx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YioleDQ3yMmqH3TVT.W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NzzCyGRdCQKtsOo3ERj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P5MIh4RnqQOR28._w5V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0JleiuQdGfmWMdnfo6j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8cuFs9RRa51X09y3_9h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PomxLAQHiGELBNhiVEc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1Oo5glSm2VNL_1ZaiNu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ekT278SZOk3LTxXGq2U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aA6tSER1G4Hl2O_rn6S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P5CUh2SiSG82qUcN5Va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TXrRuSTiOiW_5KaWmW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HK.lA6QKG1Ko4fTfZK5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uALU7vR5i4O1LGaMxi0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Am6C4kQ4SUVhrpXKEX_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qfk2MlSi.G6p7UyQO6_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HjNCbBSWaHBC_sLoHn8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rtSj4ERkCymp9.gYSUB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YM33k_SN.bLfvE2uo9p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kxZ00NQ6q9TqujYUhUX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RxDa.mQhi3ELXy2fz2F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XHjzcjQLuVzOCX2i8F1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uIOI59TSSOKWUspcP6Z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.fhkyDSZ2xn5seGt9Hv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L0qyHzSGWSsk3mDzsJc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fQvGJxRS6.agJDRu2nU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ws.LvpRVOYnucs82bi6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H4a5I8SFyB_MuUXFoZ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1cKBi3TS6BhMfQ9w_Le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wVyQ7QQ5.P36XlJ6rkb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RTH6VMQgmVpG5AY6irX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QpbhyLQWGBWImV8umah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3kbXp6QbCsioVB2R2Tz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oG4c1ETlipRuj1ggiSD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E3bsnfREyOslu6yozVb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qHPqSkQEuCLig2bskjT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l8cJQtRc2Bke_zN48vI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OPXCYdQYaAiNgpG0pIr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uIWquIRyWGI0W4u9lq6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RwAOeiSdmUJCWxfulJB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mppPObSYOgvDvYy6UiX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QorAuQNKHlbUpyveU3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GFY2KmSfeNvifxYGvah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ln5OreTLaeSzbdLj_29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swR4QwScKlUtW0e8XCN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UKCiXPTsCZnFSii0G71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oJZlVISUOkH8yR0ZsCC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KFt0wRRvClwvE0vAg1vg"/>
</p:tagLst>
</file>

<file path=ppt/theme/theme1.xml><?xml version="1.0" encoding="utf-8"?>
<a:theme xmlns:a="http://schemas.openxmlformats.org/drawingml/2006/main" name="PowerPoint_CS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7006</TotalTime>
  <Words>318</Words>
  <Application>Microsoft Office PowerPoint</Application>
  <PresentationFormat>On-screen Show (4:3)</PresentationFormat>
  <Paragraphs>208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Technika</vt:lpstr>
      <vt:lpstr>Technika-Bold</vt:lpstr>
      <vt:lpstr>Calibri</vt:lpstr>
      <vt:lpstr>PowerPoint_CS</vt:lpstr>
      <vt:lpstr>think-cell Slide</vt:lpstr>
      <vt:lpstr>Project CASA: Status update – week 11</vt:lpstr>
      <vt:lpstr>Goals for this Meeting</vt:lpstr>
      <vt:lpstr>Project team assesment</vt:lpstr>
      <vt:lpstr>Project Team Update</vt:lpstr>
      <vt:lpstr>Project status overview</vt:lpstr>
      <vt:lpstr>Project is being steadily updated…</vt:lpstr>
      <vt:lpstr>…and we are still within planned schedule</vt:lpstr>
      <vt:lpstr>Development update</vt:lpstr>
      <vt:lpstr>Development progress</vt:lpstr>
      <vt:lpstr>Full Project View: Last meeting (20.4.2017)</vt:lpstr>
      <vt:lpstr>Full Project View: Current status (2.5.2017)</vt:lpstr>
      <vt:lpstr>Testing update</vt:lpstr>
      <vt:lpstr>High-level View</vt:lpstr>
      <vt:lpstr>Unit testing 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</dc:creator>
  <cp:lastModifiedBy>Marek</cp:lastModifiedBy>
  <cp:revision>101</cp:revision>
  <cp:lastPrinted>2017-03-01T18:10:55Z</cp:lastPrinted>
  <dcterms:created xsi:type="dcterms:W3CDTF">2016-12-15T15:45:09Z</dcterms:created>
  <dcterms:modified xsi:type="dcterms:W3CDTF">2017-05-02T15:24:55Z</dcterms:modified>
</cp:coreProperties>
</file>